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4" r:id="rId3"/>
    <p:sldId id="275" r:id="rId4"/>
    <p:sldId id="259" r:id="rId5"/>
    <p:sldId id="276" r:id="rId6"/>
    <p:sldId id="277" r:id="rId7"/>
    <p:sldId id="260" r:id="rId8"/>
    <p:sldId id="279" r:id="rId9"/>
    <p:sldId id="278" r:id="rId10"/>
    <p:sldId id="280" r:id="rId11"/>
    <p:sldId id="261" r:id="rId12"/>
    <p:sldId id="281" r:id="rId13"/>
    <p:sldId id="282" r:id="rId14"/>
    <p:sldId id="283" r:id="rId15"/>
    <p:sldId id="273" r:id="rId16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239D2-AE4F-4681-BD53-4E1CDAD5BB4A}" v="99" dt="2026-02-09T16:25:49.78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68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hina Hanifah Alamsyah" userId="f5123caa-e971-4a9b-b78f-14cbb17fb801" providerId="ADAL" clId="{F8A86468-C7B8-4325-B225-AE098868C531}"/>
    <pc:docChg chg="undo redo custSel addSld delSld modSld sldOrd">
      <pc:chgData name="Ghina Hanifah Alamsyah" userId="f5123caa-e971-4a9b-b78f-14cbb17fb801" providerId="ADAL" clId="{F8A86468-C7B8-4325-B225-AE098868C531}" dt="2026-02-09T16:25:49.786" v="5259"/>
      <pc:docMkLst>
        <pc:docMk/>
      </pc:docMkLst>
      <pc:sldChg chg="delSp modSp mod">
        <pc:chgData name="Ghina Hanifah Alamsyah" userId="f5123caa-e971-4a9b-b78f-14cbb17fb801" providerId="ADAL" clId="{F8A86468-C7B8-4325-B225-AE098868C531}" dt="2026-02-09T16:25:49.786" v="5259"/>
        <pc:sldMkLst>
          <pc:docMk/>
          <pc:sldMk cId="0" sldId="256"/>
        </pc:sldMkLst>
        <pc:spChg chg="mod">
          <ac:chgData name="Ghina Hanifah Alamsyah" userId="f5123caa-e971-4a9b-b78f-14cbb17fb801" providerId="ADAL" clId="{F8A86468-C7B8-4325-B225-AE098868C531}" dt="2026-02-09T06:44:12.461" v="89" actId="6559"/>
          <ac:spMkLst>
            <pc:docMk/>
            <pc:sldMk cId="0" sldId="256"/>
            <ac:spMk id="6" creationId="{00000000-0000-0000-0000-000000000000}"/>
          </ac:spMkLst>
        </pc:spChg>
        <pc:spChg chg="topLvl">
          <ac:chgData name="Ghina Hanifah Alamsyah" userId="f5123caa-e971-4a9b-b78f-14cbb17fb801" providerId="ADAL" clId="{F8A86468-C7B8-4325-B225-AE098868C531}" dt="2026-02-09T06:37:54.996" v="22" actId="478"/>
          <ac:spMkLst>
            <pc:docMk/>
            <pc:sldMk cId="0" sldId="256"/>
            <ac:spMk id="9" creationId="{00000000-0000-0000-0000-000000000000}"/>
          </ac:spMkLst>
        </pc:spChg>
        <pc:spChg chg="mod">
          <ac:chgData name="Ghina Hanifah Alamsyah" userId="f5123caa-e971-4a9b-b78f-14cbb17fb801" providerId="ADAL" clId="{F8A86468-C7B8-4325-B225-AE098868C531}" dt="2026-02-09T16:25:49.786" v="5259"/>
          <ac:spMkLst>
            <pc:docMk/>
            <pc:sldMk cId="0" sldId="256"/>
            <ac:spMk id="12" creationId="{00000000-0000-0000-0000-000000000000}"/>
          </ac:spMkLst>
        </pc:spChg>
        <pc:grpChg chg="del">
          <ac:chgData name="Ghina Hanifah Alamsyah" userId="f5123caa-e971-4a9b-b78f-14cbb17fb801" providerId="ADAL" clId="{F8A86468-C7B8-4325-B225-AE098868C531}" dt="2026-02-09T06:37:54.996" v="22" actId="478"/>
          <ac:grpSpMkLst>
            <pc:docMk/>
            <pc:sldMk cId="0" sldId="256"/>
            <ac:grpSpMk id="7" creationId="{00000000-0000-0000-0000-000000000000}"/>
          </ac:grpSpMkLst>
        </pc:grpChg>
        <pc:picChg chg="del">
          <ac:chgData name="Ghina Hanifah Alamsyah" userId="f5123caa-e971-4a9b-b78f-14cbb17fb801" providerId="ADAL" clId="{F8A86468-C7B8-4325-B225-AE098868C531}" dt="2026-02-09T06:35:02.446" v="13" actId="478"/>
          <ac:picMkLst>
            <pc:docMk/>
            <pc:sldMk cId="0" sldId="256"/>
            <ac:picMk id="5" creationId="{00000000-0000-0000-0000-000000000000}"/>
          </ac:picMkLst>
        </pc:picChg>
        <pc:picChg chg="del mod">
          <ac:chgData name="Ghina Hanifah Alamsyah" userId="f5123caa-e971-4a9b-b78f-14cbb17fb801" providerId="ADAL" clId="{F8A86468-C7B8-4325-B225-AE098868C531}" dt="2026-02-09T06:37:52.304" v="21" actId="478"/>
          <ac:picMkLst>
            <pc:docMk/>
            <pc:sldMk cId="0" sldId="256"/>
            <ac:picMk id="8" creationId="{00000000-0000-0000-0000-000000000000}"/>
          </ac:picMkLst>
        </pc:picChg>
        <pc:picChg chg="del topLvl">
          <ac:chgData name="Ghina Hanifah Alamsyah" userId="f5123caa-e971-4a9b-b78f-14cbb17fb801" providerId="ADAL" clId="{F8A86468-C7B8-4325-B225-AE098868C531}" dt="2026-02-09T06:37:54.996" v="22" actId="478"/>
          <ac:picMkLst>
            <pc:docMk/>
            <pc:sldMk cId="0" sldId="256"/>
            <ac:picMk id="10" creationId="{00000000-0000-0000-0000-000000000000}"/>
          </ac:picMkLst>
        </pc:picChg>
      </pc:sldChg>
      <pc:sldChg chg="del">
        <pc:chgData name="Ghina Hanifah Alamsyah" userId="f5123caa-e971-4a9b-b78f-14cbb17fb801" providerId="ADAL" clId="{F8A86468-C7B8-4325-B225-AE098868C531}" dt="2026-02-09T06:51:57.372" v="114" actId="47"/>
        <pc:sldMkLst>
          <pc:docMk/>
          <pc:sldMk cId="0" sldId="257"/>
        </pc:sldMkLst>
      </pc:sldChg>
      <pc:sldChg chg="del">
        <pc:chgData name="Ghina Hanifah Alamsyah" userId="f5123caa-e971-4a9b-b78f-14cbb17fb801" providerId="ADAL" clId="{F8A86468-C7B8-4325-B225-AE098868C531}" dt="2026-02-09T06:51:58.684" v="115" actId="47"/>
        <pc:sldMkLst>
          <pc:docMk/>
          <pc:sldMk cId="0" sldId="258"/>
        </pc:sldMkLst>
      </pc:sldChg>
      <pc:sldChg chg="addSp delSp modSp mod">
        <pc:chgData name="Ghina Hanifah Alamsyah" userId="f5123caa-e971-4a9b-b78f-14cbb17fb801" providerId="ADAL" clId="{F8A86468-C7B8-4325-B225-AE098868C531}" dt="2026-02-09T14:30:52.776" v="2364" actId="1076"/>
        <pc:sldMkLst>
          <pc:docMk/>
          <pc:sldMk cId="0" sldId="259"/>
        </pc:sldMkLst>
        <pc:spChg chg="mod">
          <ac:chgData name="Ghina Hanifah Alamsyah" userId="f5123caa-e971-4a9b-b78f-14cbb17fb801" providerId="ADAL" clId="{F8A86468-C7B8-4325-B225-AE098868C531}" dt="2026-02-09T10:00:19.483" v="1072" actId="6559"/>
          <ac:spMkLst>
            <pc:docMk/>
            <pc:sldMk cId="0" sldId="259"/>
            <ac:spMk id="5" creationId="{00000000-0000-0000-0000-000000000000}"/>
          </ac:spMkLst>
        </pc:spChg>
        <pc:spChg chg="add del mod">
          <ac:chgData name="Ghina Hanifah Alamsyah" userId="f5123caa-e971-4a9b-b78f-14cbb17fb801" providerId="ADAL" clId="{F8A86468-C7B8-4325-B225-AE098868C531}" dt="2026-02-09T07:42:51.320" v="560" actId="47"/>
          <ac:spMkLst>
            <pc:docMk/>
            <pc:sldMk cId="0" sldId="259"/>
            <ac:spMk id="7" creationId="{00000000-0000-0000-0000-000000000000}"/>
          </ac:spMkLst>
        </pc:spChg>
        <pc:spChg chg="add mod">
          <ac:chgData name="Ghina Hanifah Alamsyah" userId="f5123caa-e971-4a9b-b78f-14cbb17fb801" providerId="ADAL" clId="{F8A86468-C7B8-4325-B225-AE098868C531}" dt="2026-02-09T10:00:47.714" v="1107" actId="20577"/>
          <ac:spMkLst>
            <pc:docMk/>
            <pc:sldMk cId="0" sldId="259"/>
            <ac:spMk id="9" creationId="{B1B2C5DC-F9FD-E2B1-05FA-2564B86082B0}"/>
          </ac:spMkLst>
        </pc:spChg>
        <pc:grpChg chg="del mod">
          <ac:chgData name="Ghina Hanifah Alamsyah" userId="f5123caa-e971-4a9b-b78f-14cbb17fb801" providerId="ADAL" clId="{F8A86468-C7B8-4325-B225-AE098868C531}" dt="2026-02-09T07:42:44.403" v="555" actId="478"/>
          <ac:grpSpMkLst>
            <pc:docMk/>
            <pc:sldMk cId="0" sldId="259"/>
            <ac:grpSpMk id="2" creationId="{00000000-0000-0000-0000-000000000000}"/>
          </ac:grpSpMkLst>
        </pc:grpChg>
        <pc:picChg chg="add del mod topLvl">
          <ac:chgData name="Ghina Hanifah Alamsyah" userId="f5123caa-e971-4a9b-b78f-14cbb17fb801" providerId="ADAL" clId="{F8A86468-C7B8-4325-B225-AE098868C531}" dt="2026-02-09T09:51:36.055" v="604" actId="14100"/>
          <ac:picMkLst>
            <pc:docMk/>
            <pc:sldMk cId="0" sldId="259"/>
            <ac:picMk id="3" creationId="{00000000-0000-0000-0000-000000000000}"/>
          </ac:picMkLst>
        </pc:picChg>
        <pc:picChg chg="del topLvl">
          <ac:chgData name="Ghina Hanifah Alamsyah" userId="f5123caa-e971-4a9b-b78f-14cbb17fb801" providerId="ADAL" clId="{F8A86468-C7B8-4325-B225-AE098868C531}" dt="2026-02-09T07:42:44.403" v="555" actId="478"/>
          <ac:picMkLst>
            <pc:docMk/>
            <pc:sldMk cId="0" sldId="259"/>
            <ac:picMk id="4" creationId="{00000000-0000-0000-0000-000000000000}"/>
          </ac:picMkLst>
        </pc:picChg>
        <pc:picChg chg="add mod">
          <ac:chgData name="Ghina Hanifah Alamsyah" userId="f5123caa-e971-4a9b-b78f-14cbb17fb801" providerId="ADAL" clId="{F8A86468-C7B8-4325-B225-AE098868C531}" dt="2026-02-09T09:53:05.703" v="617" actId="1076"/>
          <ac:picMkLst>
            <pc:docMk/>
            <pc:sldMk cId="0" sldId="259"/>
            <ac:picMk id="11" creationId="{31AD392C-1123-8CBA-9170-B0779400CF0A}"/>
          </ac:picMkLst>
        </pc:picChg>
        <pc:picChg chg="add del mod">
          <ac:chgData name="Ghina Hanifah Alamsyah" userId="f5123caa-e971-4a9b-b78f-14cbb17fb801" providerId="ADAL" clId="{F8A86468-C7B8-4325-B225-AE098868C531}" dt="2026-02-09T14:30:39.264" v="2361" actId="478"/>
          <ac:picMkLst>
            <pc:docMk/>
            <pc:sldMk cId="0" sldId="259"/>
            <ac:picMk id="1026" creationId="{33304BC1-2DA6-8630-9EC3-D9F8B27C40E7}"/>
          </ac:picMkLst>
        </pc:picChg>
        <pc:picChg chg="add mod">
          <ac:chgData name="Ghina Hanifah Alamsyah" userId="f5123caa-e971-4a9b-b78f-14cbb17fb801" providerId="ADAL" clId="{F8A86468-C7B8-4325-B225-AE098868C531}" dt="2026-02-09T14:30:52.776" v="2364" actId="1076"/>
          <ac:picMkLst>
            <pc:docMk/>
            <pc:sldMk cId="0" sldId="259"/>
            <ac:picMk id="1028" creationId="{6DBB7452-A4B1-291B-437C-4FD60C942BE4}"/>
          </ac:picMkLst>
        </pc:picChg>
      </pc:sldChg>
      <pc:sldChg chg="addSp delSp modSp mod">
        <pc:chgData name="Ghina Hanifah Alamsyah" userId="f5123caa-e971-4a9b-b78f-14cbb17fb801" providerId="ADAL" clId="{F8A86468-C7B8-4325-B225-AE098868C531}" dt="2026-02-09T15:19:23.642" v="2895" actId="20577"/>
        <pc:sldMkLst>
          <pc:docMk/>
          <pc:sldMk cId="0" sldId="260"/>
        </pc:sldMkLst>
        <pc:spChg chg="del">
          <ac:chgData name="Ghina Hanifah Alamsyah" userId="f5123caa-e971-4a9b-b78f-14cbb17fb801" providerId="ADAL" clId="{F8A86468-C7B8-4325-B225-AE098868C531}" dt="2026-02-09T11:19:34.491" v="1710" actId="478"/>
          <ac:spMkLst>
            <pc:docMk/>
            <pc:sldMk cId="0" sldId="260"/>
            <ac:spMk id="3" creationId="{00000000-0000-0000-0000-000000000000}"/>
          </ac:spMkLst>
        </pc:spChg>
        <pc:spChg chg="del">
          <ac:chgData name="Ghina Hanifah Alamsyah" userId="f5123caa-e971-4a9b-b78f-14cbb17fb801" providerId="ADAL" clId="{F8A86468-C7B8-4325-B225-AE098868C531}" dt="2026-02-09T11:20:47.976" v="1760" actId="478"/>
          <ac:spMkLst>
            <pc:docMk/>
            <pc:sldMk cId="0" sldId="260"/>
            <ac:spMk id="5" creationId="{00000000-0000-0000-0000-000000000000}"/>
          </ac:spMkLst>
        </pc:spChg>
        <pc:spChg chg="add del mod">
          <ac:chgData name="Ghina Hanifah Alamsyah" userId="f5123caa-e971-4a9b-b78f-14cbb17fb801" providerId="ADAL" clId="{F8A86468-C7B8-4325-B225-AE098868C531}" dt="2026-02-09T11:19:37.436" v="1712" actId="478"/>
          <ac:spMkLst>
            <pc:docMk/>
            <pc:sldMk cId="0" sldId="260"/>
            <ac:spMk id="7" creationId="{5F7A164D-1C9D-E1CC-39F8-B2EB148A8CD4}"/>
          </ac:spMkLst>
        </pc:spChg>
        <pc:spChg chg="add mod">
          <ac:chgData name="Ghina Hanifah Alamsyah" userId="f5123caa-e971-4a9b-b78f-14cbb17fb801" providerId="ADAL" clId="{F8A86468-C7B8-4325-B225-AE098868C531}" dt="2026-02-09T11:20:25.787" v="1759" actId="1076"/>
          <ac:spMkLst>
            <pc:docMk/>
            <pc:sldMk cId="0" sldId="260"/>
            <ac:spMk id="9" creationId="{218407A9-EB6B-587E-F09C-4A96E2C2C675}"/>
          </ac:spMkLst>
        </pc:spChg>
        <pc:spChg chg="add mod">
          <ac:chgData name="Ghina Hanifah Alamsyah" userId="f5123caa-e971-4a9b-b78f-14cbb17fb801" providerId="ADAL" clId="{F8A86468-C7B8-4325-B225-AE098868C531}" dt="2026-02-09T15:19:23.642" v="2895" actId="20577"/>
          <ac:spMkLst>
            <pc:docMk/>
            <pc:sldMk cId="0" sldId="260"/>
            <ac:spMk id="11" creationId="{F769CC1F-8A2B-455B-B754-094E11470140}"/>
          </ac:spMkLst>
        </pc:spChg>
        <pc:picChg chg="del">
          <ac:chgData name="Ghina Hanifah Alamsyah" userId="f5123caa-e971-4a9b-b78f-14cbb17fb801" providerId="ADAL" clId="{F8A86468-C7B8-4325-B225-AE098868C531}" dt="2026-02-09T11:19:38.983" v="1713" actId="478"/>
          <ac:picMkLst>
            <pc:docMk/>
            <pc:sldMk cId="0" sldId="260"/>
            <ac:picMk id="2" creationId="{00000000-0000-0000-0000-000000000000}"/>
          </ac:picMkLst>
        </pc:picChg>
        <pc:picChg chg="add mod">
          <ac:chgData name="Ghina Hanifah Alamsyah" userId="f5123caa-e971-4a9b-b78f-14cbb17fb801" providerId="ADAL" clId="{F8A86468-C7B8-4325-B225-AE098868C531}" dt="2026-02-09T15:11:33.232" v="2366" actId="1076"/>
          <ac:picMkLst>
            <pc:docMk/>
            <pc:sldMk cId="0" sldId="260"/>
            <ac:picMk id="3074" creationId="{71394C76-FB30-3FBD-28D5-EC7E11DF3ACD}"/>
          </ac:picMkLst>
        </pc:picChg>
      </pc:sldChg>
      <pc:sldChg chg="addSp delSp modSp mod">
        <pc:chgData name="Ghina Hanifah Alamsyah" userId="f5123caa-e971-4a9b-b78f-14cbb17fb801" providerId="ADAL" clId="{F8A86468-C7B8-4325-B225-AE098868C531}" dt="2026-02-09T15:53:49.280" v="4078" actId="1076"/>
        <pc:sldMkLst>
          <pc:docMk/>
          <pc:sldMk cId="0" sldId="261"/>
        </pc:sldMkLst>
        <pc:spChg chg="mod">
          <ac:chgData name="Ghina Hanifah Alamsyah" userId="f5123caa-e971-4a9b-b78f-14cbb17fb801" providerId="ADAL" clId="{F8A86468-C7B8-4325-B225-AE098868C531}" dt="2026-02-09T15:49:03.448" v="3860" actId="20577"/>
          <ac:spMkLst>
            <pc:docMk/>
            <pc:sldMk cId="0" sldId="261"/>
            <ac:spMk id="3" creationId="{00000000-0000-0000-0000-000000000000}"/>
          </ac:spMkLst>
        </pc:spChg>
        <pc:spChg chg="del mod">
          <ac:chgData name="Ghina Hanifah Alamsyah" userId="f5123caa-e971-4a9b-b78f-14cbb17fb801" providerId="ADAL" clId="{F8A86468-C7B8-4325-B225-AE098868C531}" dt="2026-02-09T15:49:34.803" v="3861" actId="478"/>
          <ac:spMkLst>
            <pc:docMk/>
            <pc:sldMk cId="0" sldId="261"/>
            <ac:spMk id="5" creationId="{00000000-0000-0000-0000-000000000000}"/>
          </ac:spMkLst>
        </pc:spChg>
        <pc:spChg chg="add mod">
          <ac:chgData name="Ghina Hanifah Alamsyah" userId="f5123caa-e971-4a9b-b78f-14cbb17fb801" providerId="ADAL" clId="{F8A86468-C7B8-4325-B225-AE098868C531}" dt="2026-02-09T15:50:45.128" v="3897" actId="122"/>
          <ac:spMkLst>
            <pc:docMk/>
            <pc:sldMk cId="0" sldId="261"/>
            <ac:spMk id="11" creationId="{5928C7A1-03AC-CB14-4B57-17B3192BCA25}"/>
          </ac:spMkLst>
        </pc:spChg>
        <pc:spChg chg="add mod">
          <ac:chgData name="Ghina Hanifah Alamsyah" userId="f5123caa-e971-4a9b-b78f-14cbb17fb801" providerId="ADAL" clId="{F8A86468-C7B8-4325-B225-AE098868C531}" dt="2026-02-09T15:50:58.084" v="3912" actId="20577"/>
          <ac:spMkLst>
            <pc:docMk/>
            <pc:sldMk cId="0" sldId="261"/>
            <ac:spMk id="12" creationId="{E0B63B4E-07F2-AD42-7A42-A50AFAFF4DC5}"/>
          </ac:spMkLst>
        </pc:spChg>
        <pc:spChg chg="add mod">
          <ac:chgData name="Ghina Hanifah Alamsyah" userId="f5123caa-e971-4a9b-b78f-14cbb17fb801" providerId="ADAL" clId="{F8A86468-C7B8-4325-B225-AE098868C531}" dt="2026-02-09T15:53:49.280" v="4078" actId="1076"/>
          <ac:spMkLst>
            <pc:docMk/>
            <pc:sldMk cId="0" sldId="261"/>
            <ac:spMk id="14" creationId="{0E24173F-8249-E8F3-4618-184FD732E3AB}"/>
          </ac:spMkLst>
        </pc:spChg>
        <pc:picChg chg="del mod">
          <ac:chgData name="Ghina Hanifah Alamsyah" userId="f5123caa-e971-4a9b-b78f-14cbb17fb801" providerId="ADAL" clId="{F8A86468-C7B8-4325-B225-AE098868C531}" dt="2026-02-09T15:48:08.959" v="3838" actId="478"/>
          <ac:picMkLst>
            <pc:docMk/>
            <pc:sldMk cId="0" sldId="261"/>
            <ac:picMk id="2" creationId="{00000000-0000-0000-0000-000000000000}"/>
          </ac:picMkLst>
        </pc:picChg>
        <pc:picChg chg="add mod">
          <ac:chgData name="Ghina Hanifah Alamsyah" userId="f5123caa-e971-4a9b-b78f-14cbb17fb801" providerId="ADAL" clId="{F8A86468-C7B8-4325-B225-AE098868C531}" dt="2026-02-09T15:49:42.987" v="3865" actId="1076"/>
          <ac:picMkLst>
            <pc:docMk/>
            <pc:sldMk cId="0" sldId="261"/>
            <ac:picMk id="7" creationId="{53DFCE4B-7A2F-F3C6-A718-F9D9E8AACA0D}"/>
          </ac:picMkLst>
        </pc:picChg>
        <pc:picChg chg="add mod">
          <ac:chgData name="Ghina Hanifah Alamsyah" userId="f5123caa-e971-4a9b-b78f-14cbb17fb801" providerId="ADAL" clId="{F8A86468-C7B8-4325-B225-AE098868C531}" dt="2026-02-09T15:50:16.818" v="3870" actId="14100"/>
          <ac:picMkLst>
            <pc:docMk/>
            <pc:sldMk cId="0" sldId="261"/>
            <ac:picMk id="9" creationId="{4287CE61-57D3-7283-BDCE-2A0BE1EE21C5}"/>
          </ac:picMkLst>
        </pc:picChg>
      </pc:sldChg>
      <pc:sldChg chg="del">
        <pc:chgData name="Ghina Hanifah Alamsyah" userId="f5123caa-e971-4a9b-b78f-14cbb17fb801" providerId="ADAL" clId="{F8A86468-C7B8-4325-B225-AE098868C531}" dt="2026-02-09T15:59:25.614" v="4324" actId="47"/>
        <pc:sldMkLst>
          <pc:docMk/>
          <pc:sldMk cId="0" sldId="262"/>
        </pc:sldMkLst>
      </pc:sldChg>
      <pc:sldChg chg="del">
        <pc:chgData name="Ghina Hanifah Alamsyah" userId="f5123caa-e971-4a9b-b78f-14cbb17fb801" providerId="ADAL" clId="{F8A86468-C7B8-4325-B225-AE098868C531}" dt="2026-02-09T15:59:11.427" v="4312" actId="47"/>
        <pc:sldMkLst>
          <pc:docMk/>
          <pc:sldMk cId="0" sldId="263"/>
        </pc:sldMkLst>
      </pc:sldChg>
      <pc:sldChg chg="del">
        <pc:chgData name="Ghina Hanifah Alamsyah" userId="f5123caa-e971-4a9b-b78f-14cbb17fb801" providerId="ADAL" clId="{F8A86468-C7B8-4325-B225-AE098868C531}" dt="2026-02-09T15:59:12.407" v="4313" actId="47"/>
        <pc:sldMkLst>
          <pc:docMk/>
          <pc:sldMk cId="0" sldId="264"/>
        </pc:sldMkLst>
      </pc:sldChg>
      <pc:sldChg chg="del">
        <pc:chgData name="Ghina Hanifah Alamsyah" userId="f5123caa-e971-4a9b-b78f-14cbb17fb801" providerId="ADAL" clId="{F8A86468-C7B8-4325-B225-AE098868C531}" dt="2026-02-09T15:59:24.440" v="4323" actId="47"/>
        <pc:sldMkLst>
          <pc:docMk/>
          <pc:sldMk cId="0" sldId="265"/>
        </pc:sldMkLst>
      </pc:sldChg>
      <pc:sldChg chg="del">
        <pc:chgData name="Ghina Hanifah Alamsyah" userId="f5123caa-e971-4a9b-b78f-14cbb17fb801" providerId="ADAL" clId="{F8A86468-C7B8-4325-B225-AE098868C531}" dt="2026-02-09T15:59:23.484" v="4322" actId="47"/>
        <pc:sldMkLst>
          <pc:docMk/>
          <pc:sldMk cId="0" sldId="266"/>
        </pc:sldMkLst>
      </pc:sldChg>
      <pc:sldChg chg="del">
        <pc:chgData name="Ghina Hanifah Alamsyah" userId="f5123caa-e971-4a9b-b78f-14cbb17fb801" providerId="ADAL" clId="{F8A86468-C7B8-4325-B225-AE098868C531}" dt="2026-02-09T15:59:22.698" v="4321" actId="47"/>
        <pc:sldMkLst>
          <pc:docMk/>
          <pc:sldMk cId="0" sldId="267"/>
        </pc:sldMkLst>
      </pc:sldChg>
      <pc:sldChg chg="del">
        <pc:chgData name="Ghina Hanifah Alamsyah" userId="f5123caa-e971-4a9b-b78f-14cbb17fb801" providerId="ADAL" clId="{F8A86468-C7B8-4325-B225-AE098868C531}" dt="2026-02-09T15:59:20.840" v="4320" actId="47"/>
        <pc:sldMkLst>
          <pc:docMk/>
          <pc:sldMk cId="0" sldId="268"/>
        </pc:sldMkLst>
      </pc:sldChg>
      <pc:sldChg chg="del">
        <pc:chgData name="Ghina Hanifah Alamsyah" userId="f5123caa-e971-4a9b-b78f-14cbb17fb801" providerId="ADAL" clId="{F8A86468-C7B8-4325-B225-AE098868C531}" dt="2026-02-09T15:59:20.028" v="4319" actId="47"/>
        <pc:sldMkLst>
          <pc:docMk/>
          <pc:sldMk cId="0" sldId="269"/>
        </pc:sldMkLst>
      </pc:sldChg>
      <pc:sldChg chg="del">
        <pc:chgData name="Ghina Hanifah Alamsyah" userId="f5123caa-e971-4a9b-b78f-14cbb17fb801" providerId="ADAL" clId="{F8A86468-C7B8-4325-B225-AE098868C531}" dt="2026-02-09T15:59:19.071" v="4318" actId="47"/>
        <pc:sldMkLst>
          <pc:docMk/>
          <pc:sldMk cId="0" sldId="270"/>
        </pc:sldMkLst>
      </pc:sldChg>
      <pc:sldChg chg="del">
        <pc:chgData name="Ghina Hanifah Alamsyah" userId="f5123caa-e971-4a9b-b78f-14cbb17fb801" providerId="ADAL" clId="{F8A86468-C7B8-4325-B225-AE098868C531}" dt="2026-02-09T15:59:18.287" v="4317" actId="47"/>
        <pc:sldMkLst>
          <pc:docMk/>
          <pc:sldMk cId="0" sldId="271"/>
        </pc:sldMkLst>
      </pc:sldChg>
      <pc:sldChg chg="del">
        <pc:chgData name="Ghina Hanifah Alamsyah" userId="f5123caa-e971-4a9b-b78f-14cbb17fb801" providerId="ADAL" clId="{F8A86468-C7B8-4325-B225-AE098868C531}" dt="2026-02-09T15:59:17.157" v="4316" actId="47"/>
        <pc:sldMkLst>
          <pc:docMk/>
          <pc:sldMk cId="0" sldId="272"/>
        </pc:sldMkLst>
      </pc:sldChg>
      <pc:sldChg chg="add del">
        <pc:chgData name="Ghina Hanifah Alamsyah" userId="f5123caa-e971-4a9b-b78f-14cbb17fb801" providerId="ADAL" clId="{F8A86468-C7B8-4325-B225-AE098868C531}" dt="2026-02-09T15:59:16.304" v="4315" actId="47"/>
        <pc:sldMkLst>
          <pc:docMk/>
          <pc:sldMk cId="0" sldId="273"/>
        </pc:sldMkLst>
      </pc:sldChg>
      <pc:sldChg chg="addSp delSp modSp add mod ord">
        <pc:chgData name="Ghina Hanifah Alamsyah" userId="f5123caa-e971-4a9b-b78f-14cbb17fb801" providerId="ADAL" clId="{F8A86468-C7B8-4325-B225-AE098868C531}" dt="2026-02-09T07:39:07.222" v="456" actId="113"/>
        <pc:sldMkLst>
          <pc:docMk/>
          <pc:sldMk cId="2972955823" sldId="274"/>
        </pc:sldMkLst>
        <pc:spChg chg="del mod">
          <ac:chgData name="Ghina Hanifah Alamsyah" userId="f5123caa-e971-4a9b-b78f-14cbb17fb801" providerId="ADAL" clId="{F8A86468-C7B8-4325-B225-AE098868C531}" dt="2026-02-09T07:00:20.561" v="237" actId="478"/>
          <ac:spMkLst>
            <pc:docMk/>
            <pc:sldMk cId="2972955823" sldId="274"/>
            <ac:spMk id="5" creationId="{52655FEF-8F46-98DE-6F32-2132BD1117F4}"/>
          </ac:spMkLst>
        </pc:spChg>
        <pc:spChg chg="mod">
          <ac:chgData name="Ghina Hanifah Alamsyah" userId="f5123caa-e971-4a9b-b78f-14cbb17fb801" providerId="ADAL" clId="{F8A86468-C7B8-4325-B225-AE098868C531}" dt="2026-02-09T07:39:07.222" v="456" actId="113"/>
          <ac:spMkLst>
            <pc:docMk/>
            <pc:sldMk cId="2972955823" sldId="274"/>
            <ac:spMk id="7" creationId="{701EEE9C-72DB-9854-D455-91DD37C19A52}"/>
          </ac:spMkLst>
        </pc:spChg>
        <pc:spChg chg="add del mod">
          <ac:chgData name="Ghina Hanifah Alamsyah" userId="f5123caa-e971-4a9b-b78f-14cbb17fb801" providerId="ADAL" clId="{F8A86468-C7B8-4325-B225-AE098868C531}" dt="2026-02-09T07:15:27.371" v="408" actId="478"/>
          <ac:spMkLst>
            <pc:docMk/>
            <pc:sldMk cId="2972955823" sldId="274"/>
            <ac:spMk id="9" creationId="{794738CA-CA2D-A5BD-D5C9-B35B877A736A}"/>
          </ac:spMkLst>
        </pc:spChg>
        <pc:spChg chg="add del mod">
          <ac:chgData name="Ghina Hanifah Alamsyah" userId="f5123caa-e971-4a9b-b78f-14cbb17fb801" providerId="ADAL" clId="{F8A86468-C7B8-4325-B225-AE098868C531}" dt="2026-02-09T07:00:24.519" v="239" actId="478"/>
          <ac:spMkLst>
            <pc:docMk/>
            <pc:sldMk cId="2972955823" sldId="274"/>
            <ac:spMk id="11" creationId="{31969463-CB59-275D-5CE9-8E084480AC6C}"/>
          </ac:spMkLst>
        </pc:spChg>
        <pc:spChg chg="add mod">
          <ac:chgData name="Ghina Hanifah Alamsyah" userId="f5123caa-e971-4a9b-b78f-14cbb17fb801" providerId="ADAL" clId="{F8A86468-C7B8-4325-B225-AE098868C531}" dt="2026-02-09T07:00:50.139" v="260" actId="1076"/>
          <ac:spMkLst>
            <pc:docMk/>
            <pc:sldMk cId="2972955823" sldId="274"/>
            <ac:spMk id="13" creationId="{7CF920EE-BC51-5834-6CF6-08A7256A7506}"/>
          </ac:spMkLst>
        </pc:spChg>
        <pc:grpChg chg="del">
          <ac:chgData name="Ghina Hanifah Alamsyah" userId="f5123caa-e971-4a9b-b78f-14cbb17fb801" providerId="ADAL" clId="{F8A86468-C7B8-4325-B225-AE098868C531}" dt="2026-02-09T06:53:06.027" v="159" actId="478"/>
          <ac:grpSpMkLst>
            <pc:docMk/>
            <pc:sldMk cId="2972955823" sldId="274"/>
            <ac:grpSpMk id="2" creationId="{776BB06F-E064-74CD-760D-BADB556C02B8}"/>
          </ac:grpSpMkLst>
        </pc:grpChg>
        <pc:picChg chg="topLvl">
          <ac:chgData name="Ghina Hanifah Alamsyah" userId="f5123caa-e971-4a9b-b78f-14cbb17fb801" providerId="ADAL" clId="{F8A86468-C7B8-4325-B225-AE098868C531}" dt="2026-02-09T06:53:06.027" v="159" actId="478"/>
          <ac:picMkLst>
            <pc:docMk/>
            <pc:sldMk cId="2972955823" sldId="274"/>
            <ac:picMk id="3" creationId="{1C70EC51-C619-0158-42D8-59DCBC5FE971}"/>
          </ac:picMkLst>
        </pc:picChg>
        <pc:picChg chg="del topLvl">
          <ac:chgData name="Ghina Hanifah Alamsyah" userId="f5123caa-e971-4a9b-b78f-14cbb17fb801" providerId="ADAL" clId="{F8A86468-C7B8-4325-B225-AE098868C531}" dt="2026-02-09T06:53:06.027" v="159" actId="478"/>
          <ac:picMkLst>
            <pc:docMk/>
            <pc:sldMk cId="2972955823" sldId="274"/>
            <ac:picMk id="4" creationId="{5A172990-60EF-D0B5-5CF1-F56877D01C78}"/>
          </ac:picMkLst>
        </pc:picChg>
      </pc:sldChg>
      <pc:sldChg chg="delSp modSp add mod">
        <pc:chgData name="Ghina Hanifah Alamsyah" userId="f5123caa-e971-4a9b-b78f-14cbb17fb801" providerId="ADAL" clId="{F8A86468-C7B8-4325-B225-AE098868C531}" dt="2026-02-09T09:19:24.719" v="569" actId="1076"/>
        <pc:sldMkLst>
          <pc:docMk/>
          <pc:sldMk cId="3867742448" sldId="275"/>
        </pc:sldMkLst>
        <pc:spChg chg="mod">
          <ac:chgData name="Ghina Hanifah Alamsyah" userId="f5123caa-e971-4a9b-b78f-14cbb17fb801" providerId="ADAL" clId="{F8A86468-C7B8-4325-B225-AE098868C531}" dt="2026-02-09T07:42:29.149" v="553" actId="114"/>
          <ac:spMkLst>
            <pc:docMk/>
            <pc:sldMk cId="3867742448" sldId="275"/>
            <ac:spMk id="7" creationId="{4F02F80B-F1E0-81C3-C569-3BA6E0886A6F}"/>
          </ac:spMkLst>
        </pc:spChg>
        <pc:spChg chg="del">
          <ac:chgData name="Ghina Hanifah Alamsyah" userId="f5123caa-e971-4a9b-b78f-14cbb17fb801" providerId="ADAL" clId="{F8A86468-C7B8-4325-B225-AE098868C531}" dt="2026-02-09T07:15:23.356" v="407" actId="478"/>
          <ac:spMkLst>
            <pc:docMk/>
            <pc:sldMk cId="3867742448" sldId="275"/>
            <ac:spMk id="9" creationId="{A85C34FC-0FA7-B90B-4C09-EA783BD3AAC6}"/>
          </ac:spMkLst>
        </pc:spChg>
        <pc:spChg chg="mod">
          <ac:chgData name="Ghina Hanifah Alamsyah" userId="f5123caa-e971-4a9b-b78f-14cbb17fb801" providerId="ADAL" clId="{F8A86468-C7B8-4325-B225-AE098868C531}" dt="2026-02-09T09:19:24.719" v="569" actId="1076"/>
          <ac:spMkLst>
            <pc:docMk/>
            <pc:sldMk cId="3867742448" sldId="275"/>
            <ac:spMk id="13" creationId="{72D3DA76-3BE5-A117-B0A3-94FC6F1F520F}"/>
          </ac:spMkLst>
        </pc:spChg>
      </pc:sldChg>
      <pc:sldChg chg="addSp delSp modSp add mod">
        <pc:chgData name="Ghina Hanifah Alamsyah" userId="f5123caa-e971-4a9b-b78f-14cbb17fb801" providerId="ADAL" clId="{F8A86468-C7B8-4325-B225-AE098868C531}" dt="2026-02-09T14:28:22.120" v="2360" actId="20577"/>
        <pc:sldMkLst>
          <pc:docMk/>
          <pc:sldMk cId="2805468707" sldId="276"/>
        </pc:sldMkLst>
        <pc:spChg chg="mod">
          <ac:chgData name="Ghina Hanifah Alamsyah" userId="f5123caa-e971-4a9b-b78f-14cbb17fb801" providerId="ADAL" clId="{F8A86468-C7B8-4325-B225-AE098868C531}" dt="2026-02-09T10:01:24.672" v="1121" actId="20577"/>
          <ac:spMkLst>
            <pc:docMk/>
            <pc:sldMk cId="2805468707" sldId="276"/>
            <ac:spMk id="5" creationId="{AAC87C19-05EA-1FB5-8BC4-263267EBACA9}"/>
          </ac:spMkLst>
        </pc:spChg>
        <pc:spChg chg="mod">
          <ac:chgData name="Ghina Hanifah Alamsyah" userId="f5123caa-e971-4a9b-b78f-14cbb17fb801" providerId="ADAL" clId="{F8A86468-C7B8-4325-B225-AE098868C531}" dt="2026-02-09T14:28:22.120" v="2360" actId="20577"/>
          <ac:spMkLst>
            <pc:docMk/>
            <pc:sldMk cId="2805468707" sldId="276"/>
            <ac:spMk id="9" creationId="{CF7C2A7F-7B45-4958-8C62-4585D8EAC4FE}"/>
          </ac:spMkLst>
        </pc:spChg>
        <pc:picChg chg="add mod">
          <ac:chgData name="Ghina Hanifah Alamsyah" userId="f5123caa-e971-4a9b-b78f-14cbb17fb801" providerId="ADAL" clId="{F8A86468-C7B8-4325-B225-AE098868C531}" dt="2026-02-09T11:00:16.839" v="1541" actId="1076"/>
          <ac:picMkLst>
            <pc:docMk/>
            <pc:sldMk cId="2805468707" sldId="276"/>
            <ac:picMk id="4" creationId="{FF12A1D3-B7EC-FB50-DC39-9CFFEF6A2270}"/>
          </ac:picMkLst>
        </pc:picChg>
        <pc:picChg chg="add mod">
          <ac:chgData name="Ghina Hanifah Alamsyah" userId="f5123caa-e971-4a9b-b78f-14cbb17fb801" providerId="ADAL" clId="{F8A86468-C7B8-4325-B225-AE098868C531}" dt="2026-02-09T11:00:22.117" v="1544" actId="1076"/>
          <ac:picMkLst>
            <pc:docMk/>
            <pc:sldMk cId="2805468707" sldId="276"/>
            <ac:picMk id="10" creationId="{980DA76C-1890-0F8B-2F02-3663DE866D0F}"/>
          </ac:picMkLst>
        </pc:picChg>
        <pc:picChg chg="del">
          <ac:chgData name="Ghina Hanifah Alamsyah" userId="f5123caa-e971-4a9b-b78f-14cbb17fb801" providerId="ADAL" clId="{F8A86468-C7B8-4325-B225-AE098868C531}" dt="2026-02-09T10:01:30.483" v="1123" actId="478"/>
          <ac:picMkLst>
            <pc:docMk/>
            <pc:sldMk cId="2805468707" sldId="276"/>
            <ac:picMk id="11" creationId="{82477B7B-AE91-80A1-E1F4-C30703600DB6}"/>
          </ac:picMkLst>
        </pc:picChg>
        <pc:picChg chg="del">
          <ac:chgData name="Ghina Hanifah Alamsyah" userId="f5123caa-e971-4a9b-b78f-14cbb17fb801" providerId="ADAL" clId="{F8A86468-C7B8-4325-B225-AE098868C531}" dt="2026-02-09T10:01:29.247" v="1122" actId="478"/>
          <ac:picMkLst>
            <pc:docMk/>
            <pc:sldMk cId="2805468707" sldId="276"/>
            <ac:picMk id="1026" creationId="{A7DA0F5B-887C-172B-3FD5-9AE2F03C7A75}"/>
          </ac:picMkLst>
        </pc:picChg>
      </pc:sldChg>
      <pc:sldChg chg="addSp delSp modSp add mod">
        <pc:chgData name="Ghina Hanifah Alamsyah" userId="f5123caa-e971-4a9b-b78f-14cbb17fb801" providerId="ADAL" clId="{F8A86468-C7B8-4325-B225-AE098868C531}" dt="2026-02-09T14:28:12.423" v="2352" actId="113"/>
        <pc:sldMkLst>
          <pc:docMk/>
          <pc:sldMk cId="1126172694" sldId="277"/>
        </pc:sldMkLst>
        <pc:spChg chg="mod">
          <ac:chgData name="Ghina Hanifah Alamsyah" userId="f5123caa-e971-4a9b-b78f-14cbb17fb801" providerId="ADAL" clId="{F8A86468-C7B8-4325-B225-AE098868C531}" dt="2026-02-09T14:28:12.423" v="2352" actId="113"/>
          <ac:spMkLst>
            <pc:docMk/>
            <pc:sldMk cId="1126172694" sldId="277"/>
            <ac:spMk id="9" creationId="{87FDC444-3589-3E2E-8E6C-D22271C886E6}"/>
          </ac:spMkLst>
        </pc:spChg>
        <pc:picChg chg="mod">
          <ac:chgData name="Ghina Hanifah Alamsyah" userId="f5123caa-e971-4a9b-b78f-14cbb17fb801" providerId="ADAL" clId="{F8A86468-C7B8-4325-B225-AE098868C531}" dt="2026-02-09T14:23:24.289" v="2080" actId="14100"/>
          <ac:picMkLst>
            <pc:docMk/>
            <pc:sldMk cId="1126172694" sldId="277"/>
            <ac:picMk id="3" creationId="{65012352-60C9-F1E2-EC64-751498890F80}"/>
          </ac:picMkLst>
        </pc:picChg>
        <pc:picChg chg="del">
          <ac:chgData name="Ghina Hanifah Alamsyah" userId="f5123caa-e971-4a9b-b78f-14cbb17fb801" providerId="ADAL" clId="{F8A86468-C7B8-4325-B225-AE098868C531}" dt="2026-02-09T11:17:04.581" v="1604" actId="478"/>
          <ac:picMkLst>
            <pc:docMk/>
            <pc:sldMk cId="1126172694" sldId="277"/>
            <ac:picMk id="4" creationId="{A904532E-C2FC-A2FF-3BE2-626B530FC643}"/>
          </ac:picMkLst>
        </pc:picChg>
        <pc:picChg chg="del">
          <ac:chgData name="Ghina Hanifah Alamsyah" userId="f5123caa-e971-4a9b-b78f-14cbb17fb801" providerId="ADAL" clId="{F8A86468-C7B8-4325-B225-AE098868C531}" dt="2026-02-09T11:17:03.250" v="1603" actId="478"/>
          <ac:picMkLst>
            <pc:docMk/>
            <pc:sldMk cId="1126172694" sldId="277"/>
            <ac:picMk id="10" creationId="{05684E6B-177B-2AD8-FC5E-505F2EBA458C}"/>
          </ac:picMkLst>
        </pc:picChg>
        <pc:picChg chg="add mod">
          <ac:chgData name="Ghina Hanifah Alamsyah" userId="f5123caa-e971-4a9b-b78f-14cbb17fb801" providerId="ADAL" clId="{F8A86468-C7B8-4325-B225-AE098868C531}" dt="2026-02-09T14:27:33.016" v="2338" actId="1076"/>
          <ac:picMkLst>
            <pc:docMk/>
            <pc:sldMk cId="1126172694" sldId="277"/>
            <ac:picMk id="2050" creationId="{B2583B38-9510-73AD-976A-340625FBD1E2}"/>
          </ac:picMkLst>
        </pc:picChg>
        <pc:picChg chg="add mod">
          <ac:chgData name="Ghina Hanifah Alamsyah" userId="f5123caa-e971-4a9b-b78f-14cbb17fb801" providerId="ADAL" clId="{F8A86468-C7B8-4325-B225-AE098868C531}" dt="2026-02-09T14:27:31.196" v="2337" actId="1076"/>
          <ac:picMkLst>
            <pc:docMk/>
            <pc:sldMk cId="1126172694" sldId="277"/>
            <ac:picMk id="2052" creationId="{D5E9008C-E1C5-8916-2C5C-46A9DA61A63D}"/>
          </ac:picMkLst>
        </pc:picChg>
        <pc:cxnChg chg="add mod">
          <ac:chgData name="Ghina Hanifah Alamsyah" userId="f5123caa-e971-4a9b-b78f-14cbb17fb801" providerId="ADAL" clId="{F8A86468-C7B8-4325-B225-AE098868C531}" dt="2026-02-09T14:27:35.323" v="2339" actId="1076"/>
          <ac:cxnSpMkLst>
            <pc:docMk/>
            <pc:sldMk cId="1126172694" sldId="277"/>
            <ac:cxnSpMk id="8" creationId="{43EF8283-65B6-D951-831C-44FEC5F56DC1}"/>
          </ac:cxnSpMkLst>
        </pc:cxnChg>
      </pc:sldChg>
      <pc:sldChg chg="addSp delSp modSp add mod">
        <pc:chgData name="Ghina Hanifah Alamsyah" userId="f5123caa-e971-4a9b-b78f-14cbb17fb801" providerId="ADAL" clId="{F8A86468-C7B8-4325-B225-AE098868C531}" dt="2026-02-09T15:40:05.982" v="3687" actId="20578"/>
        <pc:sldMkLst>
          <pc:docMk/>
          <pc:sldMk cId="3496997828" sldId="278"/>
        </pc:sldMkLst>
        <pc:spChg chg="add mod">
          <ac:chgData name="Ghina Hanifah Alamsyah" userId="f5123caa-e971-4a9b-b78f-14cbb17fb801" providerId="ADAL" clId="{F8A86468-C7B8-4325-B225-AE098868C531}" dt="2026-02-09T15:40:05.982" v="3687" actId="20578"/>
          <ac:spMkLst>
            <pc:docMk/>
            <pc:sldMk cId="3496997828" sldId="278"/>
            <ac:spMk id="6" creationId="{59A97E30-5C3C-C15E-7FDE-D50294F1C911}"/>
          </ac:spMkLst>
        </pc:spChg>
        <pc:spChg chg="mod">
          <ac:chgData name="Ghina Hanifah Alamsyah" userId="f5123caa-e971-4a9b-b78f-14cbb17fb801" providerId="ADAL" clId="{F8A86468-C7B8-4325-B225-AE098868C531}" dt="2026-02-09T11:25:39.417" v="1784" actId="20577"/>
          <ac:spMkLst>
            <pc:docMk/>
            <pc:sldMk cId="3496997828" sldId="278"/>
            <ac:spMk id="9" creationId="{237AFBE4-D636-21DE-3AF6-7E2F2276FA9A}"/>
          </ac:spMkLst>
        </pc:spChg>
        <pc:picChg chg="add mod">
          <ac:chgData name="Ghina Hanifah Alamsyah" userId="f5123caa-e971-4a9b-b78f-14cbb17fb801" providerId="ADAL" clId="{F8A86468-C7B8-4325-B225-AE098868C531}" dt="2026-02-09T15:37:18.108" v="3441" actId="1076"/>
          <ac:picMkLst>
            <pc:docMk/>
            <pc:sldMk cId="3496997828" sldId="278"/>
            <ac:picMk id="3" creationId="{39B3C9CE-168D-05D4-E190-59EC1D9372A6}"/>
          </ac:picMkLst>
        </pc:picChg>
        <pc:picChg chg="del">
          <ac:chgData name="Ghina Hanifah Alamsyah" userId="f5123caa-e971-4a9b-b78f-14cbb17fb801" providerId="ADAL" clId="{F8A86468-C7B8-4325-B225-AE098868C531}" dt="2026-02-09T11:25:41.049" v="1785" actId="478"/>
          <ac:picMkLst>
            <pc:docMk/>
            <pc:sldMk cId="3496997828" sldId="278"/>
            <ac:picMk id="3074" creationId="{B8A12AEA-A650-3EAC-6327-8B9D9704B68A}"/>
          </ac:picMkLst>
        </pc:picChg>
        <pc:picChg chg="add mod">
          <ac:chgData name="Ghina Hanifah Alamsyah" userId="f5123caa-e971-4a9b-b78f-14cbb17fb801" providerId="ADAL" clId="{F8A86468-C7B8-4325-B225-AE098868C531}" dt="2026-02-09T15:37:16.823" v="3440" actId="1076"/>
          <ac:picMkLst>
            <pc:docMk/>
            <pc:sldMk cId="3496997828" sldId="278"/>
            <ac:picMk id="4098" creationId="{D2A34FEC-4C00-A8C4-33FF-7AD0BDA3448F}"/>
          </ac:picMkLst>
        </pc:picChg>
      </pc:sldChg>
      <pc:sldChg chg="addSp delSp modSp add mod">
        <pc:chgData name="Ghina Hanifah Alamsyah" userId="f5123caa-e971-4a9b-b78f-14cbb17fb801" providerId="ADAL" clId="{F8A86468-C7B8-4325-B225-AE098868C531}" dt="2026-02-09T15:33:08.921" v="3437" actId="113"/>
        <pc:sldMkLst>
          <pc:docMk/>
          <pc:sldMk cId="3650743613" sldId="279"/>
        </pc:sldMkLst>
        <pc:spChg chg="mod">
          <ac:chgData name="Ghina Hanifah Alamsyah" userId="f5123caa-e971-4a9b-b78f-14cbb17fb801" providerId="ADAL" clId="{F8A86468-C7B8-4325-B225-AE098868C531}" dt="2026-02-09T15:33:08.921" v="3437" actId="113"/>
          <ac:spMkLst>
            <pc:docMk/>
            <pc:sldMk cId="3650743613" sldId="279"/>
            <ac:spMk id="11" creationId="{D54EEE44-1F4F-7371-5C57-0C5466B17936}"/>
          </ac:spMkLst>
        </pc:spChg>
        <pc:picChg chg="add mod">
          <ac:chgData name="Ghina Hanifah Alamsyah" userId="f5123caa-e971-4a9b-b78f-14cbb17fb801" providerId="ADAL" clId="{F8A86468-C7B8-4325-B225-AE098868C531}" dt="2026-02-09T15:21:16.534" v="2905" actId="1076"/>
          <ac:picMkLst>
            <pc:docMk/>
            <pc:sldMk cId="3650743613" sldId="279"/>
            <ac:picMk id="1026" creationId="{3CDC91B8-4D69-4917-EBAB-501BC2A29869}"/>
          </ac:picMkLst>
        </pc:picChg>
        <pc:picChg chg="del">
          <ac:chgData name="Ghina Hanifah Alamsyah" userId="f5123caa-e971-4a9b-b78f-14cbb17fb801" providerId="ADAL" clId="{F8A86468-C7B8-4325-B225-AE098868C531}" dt="2026-02-09T15:20:55.454" v="2897" actId="478"/>
          <ac:picMkLst>
            <pc:docMk/>
            <pc:sldMk cId="3650743613" sldId="279"/>
            <ac:picMk id="3074" creationId="{BA2B00C9-EC83-0C5D-EE30-A8B6C3B87890}"/>
          </ac:picMkLst>
        </pc:picChg>
      </pc:sldChg>
      <pc:sldChg chg="addSp delSp modSp add mod">
        <pc:chgData name="Ghina Hanifah Alamsyah" userId="f5123caa-e971-4a9b-b78f-14cbb17fb801" providerId="ADAL" clId="{F8A86468-C7B8-4325-B225-AE098868C531}" dt="2026-02-09T15:41:44.724" v="3796" actId="20577"/>
        <pc:sldMkLst>
          <pc:docMk/>
          <pc:sldMk cId="3732687095" sldId="280"/>
        </pc:sldMkLst>
        <pc:spChg chg="mod">
          <ac:chgData name="Ghina Hanifah Alamsyah" userId="f5123caa-e971-4a9b-b78f-14cbb17fb801" providerId="ADAL" clId="{F8A86468-C7B8-4325-B225-AE098868C531}" dt="2026-02-09T15:41:44.724" v="3796" actId="20577"/>
          <ac:spMkLst>
            <pc:docMk/>
            <pc:sldMk cId="3732687095" sldId="280"/>
            <ac:spMk id="6" creationId="{77FD2F5D-D681-E911-CAE6-1F682458C22A}"/>
          </ac:spMkLst>
        </pc:spChg>
        <pc:picChg chg="del">
          <ac:chgData name="Ghina Hanifah Alamsyah" userId="f5123caa-e971-4a9b-b78f-14cbb17fb801" providerId="ADAL" clId="{F8A86468-C7B8-4325-B225-AE098868C531}" dt="2026-02-09T15:40:43.087" v="3690" actId="478"/>
          <ac:picMkLst>
            <pc:docMk/>
            <pc:sldMk cId="3732687095" sldId="280"/>
            <ac:picMk id="3" creationId="{6CC600BA-7C61-A468-5E1A-3065D0E96164}"/>
          </ac:picMkLst>
        </pc:picChg>
        <pc:picChg chg="add mod">
          <ac:chgData name="Ghina Hanifah Alamsyah" userId="f5123caa-e971-4a9b-b78f-14cbb17fb801" providerId="ADAL" clId="{F8A86468-C7B8-4325-B225-AE098868C531}" dt="2026-02-09T15:40:49.919" v="3693" actId="1076"/>
          <ac:picMkLst>
            <pc:docMk/>
            <pc:sldMk cId="3732687095" sldId="280"/>
            <ac:picMk id="2050" creationId="{406AB1AC-CC63-0316-FEFB-FA933DD412D0}"/>
          </ac:picMkLst>
        </pc:picChg>
        <pc:picChg chg="del">
          <ac:chgData name="Ghina Hanifah Alamsyah" userId="f5123caa-e971-4a9b-b78f-14cbb17fb801" providerId="ADAL" clId="{F8A86468-C7B8-4325-B225-AE098868C531}" dt="2026-02-09T15:40:41.199" v="3689" actId="478"/>
          <ac:picMkLst>
            <pc:docMk/>
            <pc:sldMk cId="3732687095" sldId="280"/>
            <ac:picMk id="4098" creationId="{5AC5623C-E9D4-C455-E9A0-4573841C8795}"/>
          </ac:picMkLst>
        </pc:picChg>
      </pc:sldChg>
      <pc:sldChg chg="addSp delSp modSp add mod">
        <pc:chgData name="Ghina Hanifah Alamsyah" userId="f5123caa-e971-4a9b-b78f-14cbb17fb801" providerId="ADAL" clId="{F8A86468-C7B8-4325-B225-AE098868C531}" dt="2026-02-09T15:56:42.099" v="4311" actId="1076"/>
        <pc:sldMkLst>
          <pc:docMk/>
          <pc:sldMk cId="1235247618" sldId="281"/>
        </pc:sldMkLst>
        <pc:spChg chg="mod">
          <ac:chgData name="Ghina Hanifah Alamsyah" userId="f5123caa-e971-4a9b-b78f-14cbb17fb801" providerId="ADAL" clId="{F8A86468-C7B8-4325-B225-AE098868C531}" dt="2026-02-09T15:52:24.840" v="3926" actId="1076"/>
          <ac:spMkLst>
            <pc:docMk/>
            <pc:sldMk cId="1235247618" sldId="281"/>
            <ac:spMk id="3" creationId="{C4263F23-E645-013C-30F8-E64B50FA8310}"/>
          </ac:spMkLst>
        </pc:spChg>
        <pc:spChg chg="add mod">
          <ac:chgData name="Ghina Hanifah Alamsyah" userId="f5123caa-e971-4a9b-b78f-14cbb17fb801" providerId="ADAL" clId="{F8A86468-C7B8-4325-B225-AE098868C531}" dt="2026-02-09T15:56:42.099" v="4311" actId="1076"/>
          <ac:spMkLst>
            <pc:docMk/>
            <pc:sldMk cId="1235247618" sldId="281"/>
            <ac:spMk id="5" creationId="{DD367CF4-5CF9-8DD6-E00A-C738E74C34BB}"/>
          </ac:spMkLst>
        </pc:spChg>
        <pc:spChg chg="del">
          <ac:chgData name="Ghina Hanifah Alamsyah" userId="f5123caa-e971-4a9b-b78f-14cbb17fb801" providerId="ADAL" clId="{F8A86468-C7B8-4325-B225-AE098868C531}" dt="2026-02-09T15:51:55.926" v="3920" actId="478"/>
          <ac:spMkLst>
            <pc:docMk/>
            <pc:sldMk cId="1235247618" sldId="281"/>
            <ac:spMk id="11" creationId="{0CEFF878-5078-811C-E886-C0182D5573F6}"/>
          </ac:spMkLst>
        </pc:spChg>
        <pc:spChg chg="del">
          <ac:chgData name="Ghina Hanifah Alamsyah" userId="f5123caa-e971-4a9b-b78f-14cbb17fb801" providerId="ADAL" clId="{F8A86468-C7B8-4325-B225-AE098868C531}" dt="2026-02-09T15:51:52.863" v="3919" actId="478"/>
          <ac:spMkLst>
            <pc:docMk/>
            <pc:sldMk cId="1235247618" sldId="281"/>
            <ac:spMk id="12" creationId="{4679750F-D40B-FCF3-101B-3CF51B85FF4D}"/>
          </ac:spMkLst>
        </pc:spChg>
        <pc:picChg chg="del">
          <ac:chgData name="Ghina Hanifah Alamsyah" userId="f5123caa-e971-4a9b-b78f-14cbb17fb801" providerId="ADAL" clId="{F8A86468-C7B8-4325-B225-AE098868C531}" dt="2026-02-09T15:51:43.793" v="3914" actId="478"/>
          <ac:picMkLst>
            <pc:docMk/>
            <pc:sldMk cId="1235247618" sldId="281"/>
            <ac:picMk id="7" creationId="{2C466A30-B6B6-25E1-BDE4-24AB00B0261E}"/>
          </ac:picMkLst>
        </pc:picChg>
        <pc:picChg chg="del">
          <ac:chgData name="Ghina Hanifah Alamsyah" userId="f5123caa-e971-4a9b-b78f-14cbb17fb801" providerId="ADAL" clId="{F8A86468-C7B8-4325-B225-AE098868C531}" dt="2026-02-09T15:51:46.196" v="3915" actId="478"/>
          <ac:picMkLst>
            <pc:docMk/>
            <pc:sldMk cId="1235247618" sldId="281"/>
            <ac:picMk id="9" creationId="{F95ED37E-72B2-CC62-0A3A-16B7DFAEB970}"/>
          </ac:picMkLst>
        </pc:picChg>
        <pc:picChg chg="add mod">
          <ac:chgData name="Ghina Hanifah Alamsyah" userId="f5123caa-e971-4a9b-b78f-14cbb17fb801" providerId="ADAL" clId="{F8A86468-C7B8-4325-B225-AE098868C531}" dt="2026-02-09T15:56:39.750" v="4310" actId="1076"/>
          <ac:picMkLst>
            <pc:docMk/>
            <pc:sldMk cId="1235247618" sldId="281"/>
            <ac:picMk id="3074" creationId="{8A26363C-6C5B-9407-00DA-0D5CA3832B47}"/>
          </ac:picMkLst>
        </pc:picChg>
        <pc:picChg chg="add mod">
          <ac:chgData name="Ghina Hanifah Alamsyah" userId="f5123caa-e971-4a9b-b78f-14cbb17fb801" providerId="ADAL" clId="{F8A86468-C7B8-4325-B225-AE098868C531}" dt="2026-02-09T15:56:38.176" v="4309" actId="1076"/>
          <ac:picMkLst>
            <pc:docMk/>
            <pc:sldMk cId="1235247618" sldId="281"/>
            <ac:picMk id="3076" creationId="{0D56C4E2-B710-F8A1-1758-62D208EAE017}"/>
          </ac:picMkLst>
        </pc:picChg>
      </pc:sldChg>
      <pc:sldChg chg="addSp delSp modSp add mod">
        <pc:chgData name="Ghina Hanifah Alamsyah" userId="f5123caa-e971-4a9b-b78f-14cbb17fb801" providerId="ADAL" clId="{F8A86468-C7B8-4325-B225-AE098868C531}" dt="2026-02-09T16:04:26.952" v="4559" actId="113"/>
        <pc:sldMkLst>
          <pc:docMk/>
          <pc:sldMk cId="1397812037" sldId="282"/>
        </pc:sldMkLst>
        <pc:spChg chg="mod">
          <ac:chgData name="Ghina Hanifah Alamsyah" userId="f5123caa-e971-4a9b-b78f-14cbb17fb801" providerId="ADAL" clId="{F8A86468-C7B8-4325-B225-AE098868C531}" dt="2026-02-09T16:03:13.207" v="4346" actId="1076"/>
          <ac:spMkLst>
            <pc:docMk/>
            <pc:sldMk cId="1397812037" sldId="282"/>
            <ac:spMk id="3" creationId="{76D49168-17F7-FA09-39A0-69A75C53E8B4}"/>
          </ac:spMkLst>
        </pc:spChg>
        <pc:spChg chg="mod">
          <ac:chgData name="Ghina Hanifah Alamsyah" userId="f5123caa-e971-4a9b-b78f-14cbb17fb801" providerId="ADAL" clId="{F8A86468-C7B8-4325-B225-AE098868C531}" dt="2026-02-09T16:04:26.952" v="4559" actId="113"/>
          <ac:spMkLst>
            <pc:docMk/>
            <pc:sldMk cId="1397812037" sldId="282"/>
            <ac:spMk id="5" creationId="{4FC61382-AD2D-CEA0-90C8-5E77CEE78CE9}"/>
          </ac:spMkLst>
        </pc:spChg>
        <pc:picChg chg="add mod">
          <ac:chgData name="Ghina Hanifah Alamsyah" userId="f5123caa-e971-4a9b-b78f-14cbb17fb801" providerId="ADAL" clId="{F8A86468-C7B8-4325-B225-AE098868C531}" dt="2026-02-09T16:03:03.355" v="4331" actId="1076"/>
          <ac:picMkLst>
            <pc:docMk/>
            <pc:sldMk cId="1397812037" sldId="282"/>
            <ac:picMk id="6" creationId="{B2624A2B-94B3-A4F4-BFAD-3EF4E00075E9}"/>
          </ac:picMkLst>
        </pc:picChg>
        <pc:picChg chg="del">
          <ac:chgData name="Ghina Hanifah Alamsyah" userId="f5123caa-e971-4a9b-b78f-14cbb17fb801" providerId="ADAL" clId="{F8A86468-C7B8-4325-B225-AE098868C531}" dt="2026-02-09T16:02:55.299" v="4327" actId="478"/>
          <ac:picMkLst>
            <pc:docMk/>
            <pc:sldMk cId="1397812037" sldId="282"/>
            <ac:picMk id="3074" creationId="{37D5D750-BAE6-E3B5-FD4E-DA2EAB176FF7}"/>
          </ac:picMkLst>
        </pc:picChg>
        <pc:picChg chg="del">
          <ac:chgData name="Ghina Hanifah Alamsyah" userId="f5123caa-e971-4a9b-b78f-14cbb17fb801" providerId="ADAL" clId="{F8A86468-C7B8-4325-B225-AE098868C531}" dt="2026-02-09T16:02:54.033" v="4326" actId="478"/>
          <ac:picMkLst>
            <pc:docMk/>
            <pc:sldMk cId="1397812037" sldId="282"/>
            <ac:picMk id="3076" creationId="{F373D866-DBCC-E25E-2EBD-1456B8E33A2F}"/>
          </ac:picMkLst>
        </pc:picChg>
      </pc:sldChg>
      <pc:sldChg chg="addSp delSp modSp add mod">
        <pc:chgData name="Ghina Hanifah Alamsyah" userId="f5123caa-e971-4a9b-b78f-14cbb17fb801" providerId="ADAL" clId="{F8A86468-C7B8-4325-B225-AE098868C531}" dt="2026-02-09T16:15:46.806" v="5241" actId="14100"/>
        <pc:sldMkLst>
          <pc:docMk/>
          <pc:sldMk cId="2601711663" sldId="283"/>
        </pc:sldMkLst>
        <pc:spChg chg="del mod">
          <ac:chgData name="Ghina Hanifah Alamsyah" userId="f5123caa-e971-4a9b-b78f-14cbb17fb801" providerId="ADAL" clId="{F8A86468-C7B8-4325-B225-AE098868C531}" dt="2026-02-09T16:14:59.948" v="5223" actId="478"/>
          <ac:spMkLst>
            <pc:docMk/>
            <pc:sldMk cId="2601711663" sldId="283"/>
            <ac:spMk id="3" creationId="{FF10D2B9-BAC8-D667-B1F0-607F8A970A33}"/>
          </ac:spMkLst>
        </pc:spChg>
        <pc:spChg chg="del mod">
          <ac:chgData name="Ghina Hanifah Alamsyah" userId="f5123caa-e971-4a9b-b78f-14cbb17fb801" providerId="ADAL" clId="{F8A86468-C7B8-4325-B225-AE098868C531}" dt="2026-02-09T16:05:07.322" v="4611"/>
          <ac:spMkLst>
            <pc:docMk/>
            <pc:sldMk cId="2601711663" sldId="283"/>
            <ac:spMk id="5" creationId="{172CA7B8-8D35-1D04-3F6F-C6AA4BCD2AB2}"/>
          </ac:spMkLst>
        </pc:spChg>
        <pc:spChg chg="add mod">
          <ac:chgData name="Ghina Hanifah Alamsyah" userId="f5123caa-e971-4a9b-b78f-14cbb17fb801" providerId="ADAL" clId="{F8A86468-C7B8-4325-B225-AE098868C531}" dt="2026-02-09T16:15:46.806" v="5241" actId="14100"/>
          <ac:spMkLst>
            <pc:docMk/>
            <pc:sldMk cId="2601711663" sldId="283"/>
            <ac:spMk id="7" creationId="{11CDC009-17BA-4C9B-4A52-84C5F3ADAC69}"/>
          </ac:spMkLst>
        </pc:spChg>
        <pc:spChg chg="add del">
          <ac:chgData name="Ghina Hanifah Alamsyah" userId="f5123caa-e971-4a9b-b78f-14cbb17fb801" providerId="ADAL" clId="{F8A86468-C7B8-4325-B225-AE098868C531}" dt="2026-02-09T16:11:56.664" v="4849" actId="22"/>
          <ac:spMkLst>
            <pc:docMk/>
            <pc:sldMk cId="2601711663" sldId="283"/>
            <ac:spMk id="9" creationId="{50C55D79-12CB-8875-75D0-D2101950A252}"/>
          </ac:spMkLst>
        </pc:spChg>
        <pc:spChg chg="add del mod">
          <ac:chgData name="Ghina Hanifah Alamsyah" userId="f5123caa-e971-4a9b-b78f-14cbb17fb801" providerId="ADAL" clId="{F8A86468-C7B8-4325-B225-AE098868C531}" dt="2026-02-09T16:15:02.661" v="5224" actId="478"/>
          <ac:spMkLst>
            <pc:docMk/>
            <pc:sldMk cId="2601711663" sldId="283"/>
            <ac:spMk id="11" creationId="{8D3B3CB6-6EB5-B98A-48EE-2DD4D3912A92}"/>
          </ac:spMkLst>
        </pc:spChg>
        <pc:picChg chg="del">
          <ac:chgData name="Ghina Hanifah Alamsyah" userId="f5123caa-e971-4a9b-b78f-14cbb17fb801" providerId="ADAL" clId="{F8A86468-C7B8-4325-B225-AE098868C531}" dt="2026-02-09T16:05:02.508" v="4608" actId="478"/>
          <ac:picMkLst>
            <pc:docMk/>
            <pc:sldMk cId="2601711663" sldId="283"/>
            <ac:picMk id="6" creationId="{E8D70640-803F-E130-DF58-288AB3FEC7E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98830" y="1990015"/>
            <a:ext cx="2946339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958754" cy="51435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027246" y="1838528"/>
            <a:ext cx="414020" cy="1742439"/>
          </a:xfrm>
          <a:custGeom>
            <a:avLst/>
            <a:gdLst/>
            <a:ahLst/>
            <a:cxnLst/>
            <a:rect l="l" t="t" r="r" b="b"/>
            <a:pathLst>
              <a:path w="414020" h="1742439">
                <a:moveTo>
                  <a:pt x="413397" y="1541500"/>
                </a:moveTo>
                <a:lnTo>
                  <a:pt x="409384" y="1502168"/>
                </a:lnTo>
                <a:lnTo>
                  <a:pt x="397662" y="1464703"/>
                </a:lnTo>
                <a:lnTo>
                  <a:pt x="378663" y="1430159"/>
                </a:lnTo>
                <a:lnTo>
                  <a:pt x="352856" y="1399590"/>
                </a:lnTo>
                <a:lnTo>
                  <a:pt x="321373" y="1374521"/>
                </a:lnTo>
                <a:lnTo>
                  <a:pt x="285800" y="1356080"/>
                </a:lnTo>
                <a:lnTo>
                  <a:pt x="247205" y="1344701"/>
                </a:lnTo>
                <a:lnTo>
                  <a:pt x="206692" y="1340802"/>
                </a:lnTo>
                <a:lnTo>
                  <a:pt x="159308" y="1346098"/>
                </a:lnTo>
                <a:lnTo>
                  <a:pt x="115798" y="1361198"/>
                </a:lnTo>
                <a:lnTo>
                  <a:pt x="77419" y="1384896"/>
                </a:lnTo>
                <a:lnTo>
                  <a:pt x="45402" y="1415973"/>
                </a:lnTo>
                <a:lnTo>
                  <a:pt x="21005" y="1453235"/>
                </a:lnTo>
                <a:lnTo>
                  <a:pt x="5461" y="1495488"/>
                </a:lnTo>
                <a:lnTo>
                  <a:pt x="0" y="1541500"/>
                </a:lnTo>
                <a:lnTo>
                  <a:pt x="5461" y="1587525"/>
                </a:lnTo>
                <a:lnTo>
                  <a:pt x="21005" y="1629765"/>
                </a:lnTo>
                <a:lnTo>
                  <a:pt x="45402" y="1667027"/>
                </a:lnTo>
                <a:lnTo>
                  <a:pt x="77419" y="1698117"/>
                </a:lnTo>
                <a:lnTo>
                  <a:pt x="115798" y="1721802"/>
                </a:lnTo>
                <a:lnTo>
                  <a:pt x="159308" y="1736902"/>
                </a:lnTo>
                <a:lnTo>
                  <a:pt x="206692" y="1742198"/>
                </a:lnTo>
                <a:lnTo>
                  <a:pt x="254088" y="1736902"/>
                </a:lnTo>
                <a:lnTo>
                  <a:pt x="297599" y="1721802"/>
                </a:lnTo>
                <a:lnTo>
                  <a:pt x="335978" y="1698117"/>
                </a:lnTo>
                <a:lnTo>
                  <a:pt x="367982" y="1667027"/>
                </a:lnTo>
                <a:lnTo>
                  <a:pt x="392391" y="1629765"/>
                </a:lnTo>
                <a:lnTo>
                  <a:pt x="407936" y="1587525"/>
                </a:lnTo>
                <a:lnTo>
                  <a:pt x="413397" y="1541500"/>
                </a:lnTo>
                <a:close/>
              </a:path>
              <a:path w="414020" h="1742439">
                <a:moveTo>
                  <a:pt x="413397" y="871105"/>
                </a:moveTo>
                <a:lnTo>
                  <a:pt x="409384" y="831761"/>
                </a:lnTo>
                <a:lnTo>
                  <a:pt x="397662" y="794296"/>
                </a:lnTo>
                <a:lnTo>
                  <a:pt x="378663" y="759752"/>
                </a:lnTo>
                <a:lnTo>
                  <a:pt x="352856" y="729183"/>
                </a:lnTo>
                <a:lnTo>
                  <a:pt x="321373" y="704126"/>
                </a:lnTo>
                <a:lnTo>
                  <a:pt x="285800" y="685685"/>
                </a:lnTo>
                <a:lnTo>
                  <a:pt x="247205" y="674293"/>
                </a:lnTo>
                <a:lnTo>
                  <a:pt x="206692" y="670407"/>
                </a:lnTo>
                <a:lnTo>
                  <a:pt x="159308" y="675703"/>
                </a:lnTo>
                <a:lnTo>
                  <a:pt x="115798" y="690803"/>
                </a:lnTo>
                <a:lnTo>
                  <a:pt x="77419" y="714489"/>
                </a:lnTo>
                <a:lnTo>
                  <a:pt x="45402" y="745578"/>
                </a:lnTo>
                <a:lnTo>
                  <a:pt x="21005" y="782840"/>
                </a:lnTo>
                <a:lnTo>
                  <a:pt x="5461" y="825080"/>
                </a:lnTo>
                <a:lnTo>
                  <a:pt x="0" y="871105"/>
                </a:lnTo>
                <a:lnTo>
                  <a:pt x="5461" y="917117"/>
                </a:lnTo>
                <a:lnTo>
                  <a:pt x="21005" y="959370"/>
                </a:lnTo>
                <a:lnTo>
                  <a:pt x="45402" y="996632"/>
                </a:lnTo>
                <a:lnTo>
                  <a:pt x="77419" y="1027709"/>
                </a:lnTo>
                <a:lnTo>
                  <a:pt x="115798" y="1051407"/>
                </a:lnTo>
                <a:lnTo>
                  <a:pt x="159308" y="1066507"/>
                </a:lnTo>
                <a:lnTo>
                  <a:pt x="206692" y="1071803"/>
                </a:lnTo>
                <a:lnTo>
                  <a:pt x="254088" y="1066507"/>
                </a:lnTo>
                <a:lnTo>
                  <a:pt x="297599" y="1051407"/>
                </a:lnTo>
                <a:lnTo>
                  <a:pt x="335978" y="1027709"/>
                </a:lnTo>
                <a:lnTo>
                  <a:pt x="367982" y="996632"/>
                </a:lnTo>
                <a:lnTo>
                  <a:pt x="392391" y="959370"/>
                </a:lnTo>
                <a:lnTo>
                  <a:pt x="407936" y="917117"/>
                </a:lnTo>
                <a:lnTo>
                  <a:pt x="413397" y="871105"/>
                </a:lnTo>
                <a:close/>
              </a:path>
              <a:path w="414020" h="1742439">
                <a:moveTo>
                  <a:pt x="413397" y="200698"/>
                </a:moveTo>
                <a:lnTo>
                  <a:pt x="409384" y="161366"/>
                </a:lnTo>
                <a:lnTo>
                  <a:pt x="397662" y="123901"/>
                </a:lnTo>
                <a:lnTo>
                  <a:pt x="378663" y="89357"/>
                </a:lnTo>
                <a:lnTo>
                  <a:pt x="352856" y="58788"/>
                </a:lnTo>
                <a:lnTo>
                  <a:pt x="321373" y="33718"/>
                </a:lnTo>
                <a:lnTo>
                  <a:pt x="285800" y="15278"/>
                </a:lnTo>
                <a:lnTo>
                  <a:pt x="247205" y="3898"/>
                </a:lnTo>
                <a:lnTo>
                  <a:pt x="206692" y="0"/>
                </a:lnTo>
                <a:lnTo>
                  <a:pt x="159308" y="5308"/>
                </a:lnTo>
                <a:lnTo>
                  <a:pt x="115798" y="20396"/>
                </a:lnTo>
                <a:lnTo>
                  <a:pt x="77419" y="44094"/>
                </a:lnTo>
                <a:lnTo>
                  <a:pt x="45402" y="75171"/>
                </a:lnTo>
                <a:lnTo>
                  <a:pt x="21005" y="112445"/>
                </a:lnTo>
                <a:lnTo>
                  <a:pt x="5461" y="154686"/>
                </a:lnTo>
                <a:lnTo>
                  <a:pt x="0" y="200698"/>
                </a:lnTo>
                <a:lnTo>
                  <a:pt x="5461" y="246722"/>
                </a:lnTo>
                <a:lnTo>
                  <a:pt x="21005" y="288963"/>
                </a:lnTo>
                <a:lnTo>
                  <a:pt x="45402" y="326224"/>
                </a:lnTo>
                <a:lnTo>
                  <a:pt x="77419" y="357314"/>
                </a:lnTo>
                <a:lnTo>
                  <a:pt x="115798" y="381000"/>
                </a:lnTo>
                <a:lnTo>
                  <a:pt x="159308" y="396100"/>
                </a:lnTo>
                <a:lnTo>
                  <a:pt x="206692" y="401408"/>
                </a:lnTo>
                <a:lnTo>
                  <a:pt x="254088" y="396100"/>
                </a:lnTo>
                <a:lnTo>
                  <a:pt x="297599" y="381000"/>
                </a:lnTo>
                <a:lnTo>
                  <a:pt x="335978" y="357314"/>
                </a:lnTo>
                <a:lnTo>
                  <a:pt x="367982" y="326224"/>
                </a:lnTo>
                <a:lnTo>
                  <a:pt x="392391" y="288963"/>
                </a:lnTo>
                <a:lnTo>
                  <a:pt x="407936" y="246722"/>
                </a:lnTo>
                <a:lnTo>
                  <a:pt x="413397" y="200698"/>
                </a:lnTo>
                <a:close/>
              </a:path>
            </a:pathLst>
          </a:custGeom>
          <a:solidFill>
            <a:srgbClr val="D0101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87204" y="-4962"/>
            <a:ext cx="4369591" cy="1000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6574" y="815545"/>
            <a:ext cx="6659245" cy="31134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800" y="186500"/>
              <a:ext cx="1399900" cy="541299"/>
            </a:xfrm>
            <a:prstGeom prst="rect">
              <a:avLst/>
            </a:prstGeom>
          </p:spPr>
        </p:pic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349800" y="1416455"/>
            <a:ext cx="422950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Project</a:t>
            </a:r>
            <a:endParaRPr sz="4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57124" y="0"/>
            <a:ext cx="2386965" cy="2429510"/>
          </a:xfrm>
          <a:custGeom>
            <a:avLst/>
            <a:gdLst/>
            <a:ahLst/>
            <a:cxnLst/>
            <a:rect l="l" t="t" r="r" b="b"/>
            <a:pathLst>
              <a:path w="2386965" h="2429510">
                <a:moveTo>
                  <a:pt x="1567499" y="2429074"/>
                </a:moveTo>
                <a:lnTo>
                  <a:pt x="1518676" y="2428349"/>
                </a:lnTo>
                <a:lnTo>
                  <a:pt x="1470224" y="2426185"/>
                </a:lnTo>
                <a:lnTo>
                  <a:pt x="1422166" y="2422605"/>
                </a:lnTo>
                <a:lnTo>
                  <a:pt x="1374523" y="2417629"/>
                </a:lnTo>
                <a:lnTo>
                  <a:pt x="1327316" y="2411278"/>
                </a:lnTo>
                <a:lnTo>
                  <a:pt x="1280569" y="2403574"/>
                </a:lnTo>
                <a:lnTo>
                  <a:pt x="1234301" y="2394538"/>
                </a:lnTo>
                <a:lnTo>
                  <a:pt x="1188535" y="2384191"/>
                </a:lnTo>
                <a:lnTo>
                  <a:pt x="1143293" y="2372554"/>
                </a:lnTo>
                <a:lnTo>
                  <a:pt x="1098596" y="2359648"/>
                </a:lnTo>
                <a:lnTo>
                  <a:pt x="1054466" y="2345493"/>
                </a:lnTo>
                <a:lnTo>
                  <a:pt x="1010924" y="2330112"/>
                </a:lnTo>
                <a:lnTo>
                  <a:pt x="967993" y="2313526"/>
                </a:lnTo>
                <a:lnTo>
                  <a:pt x="925693" y="2295754"/>
                </a:lnTo>
                <a:lnTo>
                  <a:pt x="884048" y="2276820"/>
                </a:lnTo>
                <a:lnTo>
                  <a:pt x="843077" y="2256742"/>
                </a:lnTo>
                <a:lnTo>
                  <a:pt x="802803" y="2235544"/>
                </a:lnTo>
                <a:lnTo>
                  <a:pt x="763248" y="2213245"/>
                </a:lnTo>
                <a:lnTo>
                  <a:pt x="724434" y="2189867"/>
                </a:lnTo>
                <a:lnTo>
                  <a:pt x="686381" y="2165431"/>
                </a:lnTo>
                <a:lnTo>
                  <a:pt x="649112" y="2139959"/>
                </a:lnTo>
                <a:lnTo>
                  <a:pt x="612649" y="2113470"/>
                </a:lnTo>
                <a:lnTo>
                  <a:pt x="577012" y="2085987"/>
                </a:lnTo>
                <a:lnTo>
                  <a:pt x="542224" y="2057530"/>
                </a:lnTo>
                <a:lnTo>
                  <a:pt x="508307" y="2028120"/>
                </a:lnTo>
                <a:lnTo>
                  <a:pt x="475281" y="1997779"/>
                </a:lnTo>
                <a:lnTo>
                  <a:pt x="443169" y="1966528"/>
                </a:lnTo>
                <a:lnTo>
                  <a:pt x="411993" y="1934387"/>
                </a:lnTo>
                <a:lnTo>
                  <a:pt x="381774" y="1901378"/>
                </a:lnTo>
                <a:lnTo>
                  <a:pt x="352533" y="1867523"/>
                </a:lnTo>
                <a:lnTo>
                  <a:pt x="324293" y="1832841"/>
                </a:lnTo>
                <a:lnTo>
                  <a:pt x="297075" y="1797354"/>
                </a:lnTo>
                <a:lnTo>
                  <a:pt x="270901" y="1761084"/>
                </a:lnTo>
                <a:lnTo>
                  <a:pt x="245793" y="1724051"/>
                </a:lnTo>
                <a:lnTo>
                  <a:pt x="221771" y="1686276"/>
                </a:lnTo>
                <a:lnTo>
                  <a:pt x="198858" y="1647781"/>
                </a:lnTo>
                <a:lnTo>
                  <a:pt x="177076" y="1608587"/>
                </a:lnTo>
                <a:lnTo>
                  <a:pt x="156446" y="1568714"/>
                </a:lnTo>
                <a:lnTo>
                  <a:pt x="136990" y="1528184"/>
                </a:lnTo>
                <a:lnTo>
                  <a:pt x="118730" y="1487018"/>
                </a:lnTo>
                <a:lnTo>
                  <a:pt x="101686" y="1445237"/>
                </a:lnTo>
                <a:lnTo>
                  <a:pt x="85882" y="1402862"/>
                </a:lnTo>
                <a:lnTo>
                  <a:pt x="71338" y="1359914"/>
                </a:lnTo>
                <a:lnTo>
                  <a:pt x="58076" y="1316415"/>
                </a:lnTo>
                <a:lnTo>
                  <a:pt x="46118" y="1272385"/>
                </a:lnTo>
                <a:lnTo>
                  <a:pt x="35486" y="1227845"/>
                </a:lnTo>
                <a:lnTo>
                  <a:pt x="26202" y="1182817"/>
                </a:lnTo>
                <a:lnTo>
                  <a:pt x="18286" y="1137322"/>
                </a:lnTo>
                <a:lnTo>
                  <a:pt x="11760" y="1091381"/>
                </a:lnTo>
                <a:lnTo>
                  <a:pt x="6648" y="1045014"/>
                </a:lnTo>
                <a:lnTo>
                  <a:pt x="2969" y="998243"/>
                </a:lnTo>
                <a:lnTo>
                  <a:pt x="745" y="951090"/>
                </a:lnTo>
                <a:lnTo>
                  <a:pt x="0" y="903574"/>
                </a:lnTo>
                <a:lnTo>
                  <a:pt x="745" y="856059"/>
                </a:lnTo>
                <a:lnTo>
                  <a:pt x="2969" y="808906"/>
                </a:lnTo>
                <a:lnTo>
                  <a:pt x="6648" y="762135"/>
                </a:lnTo>
                <a:lnTo>
                  <a:pt x="11760" y="715768"/>
                </a:lnTo>
                <a:lnTo>
                  <a:pt x="18286" y="669827"/>
                </a:lnTo>
                <a:lnTo>
                  <a:pt x="26202" y="624332"/>
                </a:lnTo>
                <a:lnTo>
                  <a:pt x="35486" y="579304"/>
                </a:lnTo>
                <a:lnTo>
                  <a:pt x="46118" y="534764"/>
                </a:lnTo>
                <a:lnTo>
                  <a:pt x="58076" y="490734"/>
                </a:lnTo>
                <a:lnTo>
                  <a:pt x="71338" y="447235"/>
                </a:lnTo>
                <a:lnTo>
                  <a:pt x="85882" y="404287"/>
                </a:lnTo>
                <a:lnTo>
                  <a:pt x="101686" y="361912"/>
                </a:lnTo>
                <a:lnTo>
                  <a:pt x="118730" y="320131"/>
                </a:lnTo>
                <a:lnTo>
                  <a:pt x="136990" y="278965"/>
                </a:lnTo>
                <a:lnTo>
                  <a:pt x="156446" y="238435"/>
                </a:lnTo>
                <a:lnTo>
                  <a:pt x="177076" y="198562"/>
                </a:lnTo>
                <a:lnTo>
                  <a:pt x="198858" y="159368"/>
                </a:lnTo>
                <a:lnTo>
                  <a:pt x="221771" y="120873"/>
                </a:lnTo>
                <a:lnTo>
                  <a:pt x="245793" y="83098"/>
                </a:lnTo>
                <a:lnTo>
                  <a:pt x="270901" y="46065"/>
                </a:lnTo>
                <a:lnTo>
                  <a:pt x="297075" y="9795"/>
                </a:lnTo>
                <a:lnTo>
                  <a:pt x="304588" y="0"/>
                </a:lnTo>
                <a:lnTo>
                  <a:pt x="2386875" y="0"/>
                </a:lnTo>
                <a:lnTo>
                  <a:pt x="2386875" y="2204136"/>
                </a:lnTo>
                <a:lnTo>
                  <a:pt x="2371750" y="2213245"/>
                </a:lnTo>
                <a:lnTo>
                  <a:pt x="2332196" y="2235544"/>
                </a:lnTo>
                <a:lnTo>
                  <a:pt x="2291922" y="2256742"/>
                </a:lnTo>
                <a:lnTo>
                  <a:pt x="2250951" y="2276820"/>
                </a:lnTo>
                <a:lnTo>
                  <a:pt x="2209306" y="2295754"/>
                </a:lnTo>
                <a:lnTo>
                  <a:pt x="2167006" y="2313526"/>
                </a:lnTo>
                <a:lnTo>
                  <a:pt x="2124075" y="2330112"/>
                </a:lnTo>
                <a:lnTo>
                  <a:pt x="2080533" y="2345493"/>
                </a:lnTo>
                <a:lnTo>
                  <a:pt x="2036403" y="2359648"/>
                </a:lnTo>
                <a:lnTo>
                  <a:pt x="1991706" y="2372554"/>
                </a:lnTo>
                <a:lnTo>
                  <a:pt x="1946464" y="2384191"/>
                </a:lnTo>
                <a:lnTo>
                  <a:pt x="1900698" y="2394538"/>
                </a:lnTo>
                <a:lnTo>
                  <a:pt x="1854430" y="2403574"/>
                </a:lnTo>
                <a:lnTo>
                  <a:pt x="1807683" y="2411278"/>
                </a:lnTo>
                <a:lnTo>
                  <a:pt x="1760476" y="2417629"/>
                </a:lnTo>
                <a:lnTo>
                  <a:pt x="1712833" y="2422605"/>
                </a:lnTo>
                <a:lnTo>
                  <a:pt x="1664775" y="2426185"/>
                </a:lnTo>
                <a:lnTo>
                  <a:pt x="1616323" y="2428349"/>
                </a:lnTo>
                <a:lnTo>
                  <a:pt x="1567499" y="2429074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42150" y="230235"/>
            <a:ext cx="2832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6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9800" y="2162213"/>
            <a:ext cx="8718000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fontAlgn="base"/>
            <a:r>
              <a:rPr lang="en-ID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Loan Application Prediction Model (2007 – 2014)</a:t>
            </a: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lang="en-US" sz="2000" b="1" spc="10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/>
                <a:cs typeface="Myriad Pro Light"/>
              </a:rPr>
              <a:t>Presented by</a:t>
            </a: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lang="en-US" sz="2000" b="1" spc="10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 Light"/>
                <a:cs typeface="Myriad Pro Light"/>
              </a:rPr>
              <a:t>Ghina Hanifah Alamsyah</a:t>
            </a: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endParaRPr lang="en-US" sz="2000" b="1" spc="10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 Light"/>
              <a:cs typeface="Myriad Pro Light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lang="en-US" sz="2000" b="1" spc="105" dirty="0">
                <a:solidFill>
                  <a:schemeClr val="bg1"/>
                </a:solidFill>
                <a:latin typeface="Myriad Pro Light"/>
                <a:cs typeface="Myriad Pro Light"/>
              </a:rPr>
              <a:t>Link ZIP: https://drive.google.com/file/d/18tW-ApK_lk3i7UOpqwGaCh6sKMR_cfJC/view?usp=drive_link</a:t>
            </a:r>
            <a:endParaRPr sz="2000" b="1" dirty="0">
              <a:solidFill>
                <a:schemeClr val="bg1"/>
              </a:solidFill>
              <a:latin typeface="Myriad Pro Light"/>
              <a:cs typeface="Myriad Pro Ligh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8176" y="186500"/>
            <a:ext cx="1462366" cy="5412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7846C-BCAB-F862-5CAD-D87A75B2C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567C8D08-ADA0-960D-2993-6F38A0E6C73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7599" y="185624"/>
            <a:ext cx="1399901" cy="541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9FED51-CC25-DE63-E781-219A66AB4CFE}"/>
              </a:ext>
            </a:extLst>
          </p:cNvPr>
          <p:cNvSpPr txBox="1"/>
          <p:nvPr/>
        </p:nvSpPr>
        <p:spPr>
          <a:xfrm>
            <a:off x="1314450" y="338471"/>
            <a:ext cx="6515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Features </a:t>
            </a:r>
            <a:r>
              <a:rPr lang="en-ID" sz="2800" b="1" dirty="0">
                <a:solidFill>
                  <a:srgbClr val="0097A7"/>
                </a:solidFill>
              </a:rPr>
              <a:t>Engineering</a:t>
            </a:r>
            <a:endParaRPr lang="en-ID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D2F5D-D681-E911-CAE6-1F682458C22A}"/>
              </a:ext>
            </a:extLst>
          </p:cNvPr>
          <p:cNvSpPr txBox="1"/>
          <p:nvPr/>
        </p:nvSpPr>
        <p:spPr>
          <a:xfrm>
            <a:off x="457200" y="3764055"/>
            <a:ext cx="7924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err="1"/>
              <a:t>Persebaran</a:t>
            </a:r>
            <a:r>
              <a:rPr lang="en-US" sz="1600" dirty="0"/>
              <a:t> </a:t>
            </a:r>
            <a:r>
              <a:rPr lang="en-US" sz="1600" i="1" dirty="0"/>
              <a:t>bad loan </a:t>
            </a:r>
            <a:r>
              <a:rPr lang="en-US" sz="1600" dirty="0"/>
              <a:t>dan </a:t>
            </a:r>
            <a:r>
              <a:rPr lang="en-US" sz="1600" i="1" dirty="0"/>
              <a:t>good loan </a:t>
            </a:r>
            <a:r>
              <a:rPr lang="en-US" sz="1600" dirty="0"/>
              <a:t>pada </a:t>
            </a:r>
            <a:r>
              <a:rPr lang="en-US" sz="1600" dirty="0" err="1"/>
              <a:t>fitur-fitur</a:t>
            </a:r>
            <a:r>
              <a:rPr lang="en-US" sz="1600" dirty="0"/>
              <a:t> </a:t>
            </a:r>
            <a:r>
              <a:rPr lang="en-US" sz="1600" i="1" dirty="0"/>
              <a:t>grade</a:t>
            </a:r>
            <a:r>
              <a:rPr lang="en-US" sz="1600" dirty="0"/>
              <a:t>, </a:t>
            </a:r>
            <a:r>
              <a:rPr lang="en-US" sz="1600" i="1" dirty="0"/>
              <a:t>home ownership, </a:t>
            </a:r>
            <a:r>
              <a:rPr lang="en-US" sz="1600" dirty="0"/>
              <a:t>dan </a:t>
            </a:r>
            <a:r>
              <a:rPr lang="en-US" sz="1600" i="1" dirty="0"/>
              <a:t>loan purpose.</a:t>
            </a:r>
            <a:endParaRPr lang="en-ID" sz="1600" i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6AB1AC-CC63-0316-FEFB-FA933DD41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14538"/>
            <a:ext cx="8077200" cy="264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687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1894000" y="133350"/>
            <a:ext cx="5219700" cy="828431"/>
          </a:xfrm>
          <a:prstGeom prst="rect">
            <a:avLst/>
          </a:prstGeom>
        </p:spPr>
        <p:txBody>
          <a:bodyPr vert="horz" wrap="square" lIns="0" tIns="393699" rIns="0" bIns="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Building Models and Evaluation</a:t>
            </a:r>
            <a:endParaRPr sz="28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7599" y="185624"/>
            <a:ext cx="1399902" cy="541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DFCE4B-7A2F-F3C6-A718-F9D9E8AAC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90919"/>
            <a:ext cx="4232414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87CE61-57D3-7283-BDCE-2A0BE1EE2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920" y="1603568"/>
            <a:ext cx="3958309" cy="228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28C7A1-03AC-CB14-4B57-17B3192BCA25}"/>
              </a:ext>
            </a:extLst>
          </p:cNvPr>
          <p:cNvSpPr txBox="1"/>
          <p:nvPr/>
        </p:nvSpPr>
        <p:spPr>
          <a:xfrm>
            <a:off x="1143000" y="1195831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Logistic Regression</a:t>
            </a:r>
            <a:endParaRPr lang="en-ID" sz="1800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B63B4E-07F2-AD42-7A42-A50AFAFF4DC5}"/>
              </a:ext>
            </a:extLst>
          </p:cNvPr>
          <p:cNvSpPr txBox="1"/>
          <p:nvPr/>
        </p:nvSpPr>
        <p:spPr>
          <a:xfrm>
            <a:off x="5791200" y="1221587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Random Forest</a:t>
            </a:r>
            <a:endParaRPr lang="en-ID" sz="1800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24173F-8249-E8F3-4618-184FD732E3AB}"/>
              </a:ext>
            </a:extLst>
          </p:cNvPr>
          <p:cNvSpPr txBox="1"/>
          <p:nvPr/>
        </p:nvSpPr>
        <p:spPr>
          <a:xfrm>
            <a:off x="762000" y="4026469"/>
            <a:ext cx="762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/>
              <a:t>Menggunakan</a:t>
            </a:r>
            <a:r>
              <a:rPr lang="en-US" sz="1800" dirty="0"/>
              <a:t> dua model, </a:t>
            </a:r>
            <a:r>
              <a:rPr lang="en-US" sz="1800" dirty="0" err="1"/>
              <a:t>yaitu</a:t>
            </a:r>
            <a:r>
              <a:rPr lang="en-US" sz="1800" dirty="0"/>
              <a:t> Logistic Regression dan Random Forest. </a:t>
            </a:r>
            <a:r>
              <a:rPr lang="en-US" sz="1800" dirty="0" err="1"/>
              <a:t>Namun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dilihat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</a:t>
            </a:r>
            <a:r>
              <a:rPr lang="en-US" sz="1800" b="1" dirty="0"/>
              <a:t>Random Forest </a:t>
            </a:r>
            <a:r>
              <a:rPr lang="en-US" sz="1800" b="1" dirty="0" err="1"/>
              <a:t>lebih</a:t>
            </a:r>
            <a:r>
              <a:rPr lang="en-US" sz="1800" b="1" dirty="0"/>
              <a:t> </a:t>
            </a:r>
            <a:r>
              <a:rPr lang="en-US" sz="1800" b="1" dirty="0" err="1"/>
              <a:t>unggul</a:t>
            </a:r>
            <a:r>
              <a:rPr lang="en-US" sz="1800" b="1" dirty="0"/>
              <a:t> </a:t>
            </a:r>
            <a:r>
              <a:rPr lang="en-US" sz="1800" b="1" dirty="0" err="1"/>
              <a:t>dalam</a:t>
            </a:r>
            <a:r>
              <a:rPr lang="en-US" sz="1800" b="1" dirty="0"/>
              <a:t> </a:t>
            </a:r>
            <a:r>
              <a:rPr lang="en-US" sz="1800" b="1" dirty="0" err="1"/>
              <a:t>akurasi</a:t>
            </a:r>
            <a:r>
              <a:rPr lang="en-US" sz="1800" b="1" dirty="0"/>
              <a:t> dan </a:t>
            </a:r>
            <a:r>
              <a:rPr lang="en-US" sz="1800" b="1" dirty="0" err="1"/>
              <a:t>presisi</a:t>
            </a:r>
            <a:r>
              <a:rPr lang="en-US" sz="1800" b="1" dirty="0"/>
              <a:t>.</a:t>
            </a:r>
            <a:endParaRPr lang="en-ID" sz="1800" b="1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45E3B-91F9-3F6B-75F2-7EDFBA80D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$PPTXTitle">
            <a:extLst>
              <a:ext uri="{FF2B5EF4-FFF2-40B4-BE49-F238E27FC236}">
                <a16:creationId xmlns:a16="http://schemas.microsoft.com/office/drawing/2014/main" id="{C4263F23-E645-013C-30F8-E64B50FA83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2150" y="-92516"/>
            <a:ext cx="5219700" cy="828431"/>
          </a:xfrm>
          <a:prstGeom prst="rect">
            <a:avLst/>
          </a:prstGeom>
        </p:spPr>
        <p:txBody>
          <a:bodyPr vert="horz" wrap="square" lIns="0" tIns="393699" rIns="0" bIns="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Building Models and Evaluation</a:t>
            </a:r>
            <a:endParaRPr sz="28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7E333CDC-1076-F18B-731F-17E70F3B3FB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7599" y="185624"/>
            <a:ext cx="1399902" cy="5412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A26363C-6C5B-9407-00DA-0D5CA3832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985015"/>
            <a:ext cx="3489149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D56C4E2-B710-F8A1-1758-62D208EAE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85015"/>
            <a:ext cx="3489149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367CF4-5CF9-8DD6-E00A-C738E74C34BB}"/>
              </a:ext>
            </a:extLst>
          </p:cNvPr>
          <p:cNvSpPr txBox="1"/>
          <p:nvPr/>
        </p:nvSpPr>
        <p:spPr>
          <a:xfrm>
            <a:off x="247650" y="3943350"/>
            <a:ext cx="8648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Kedua</a:t>
            </a:r>
            <a:r>
              <a:rPr lang="en-US" dirty="0"/>
              <a:t> model </a:t>
            </a:r>
            <a:r>
              <a:rPr lang="en-US" dirty="0" err="1"/>
              <a:t>cenderung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i="1" dirty="0"/>
              <a:t>good loan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i="1" dirty="0"/>
              <a:t>good loan, </a:t>
            </a:r>
            <a:r>
              <a:rPr lang="en-US" dirty="0"/>
              <a:t>yang </a:t>
            </a:r>
            <a:r>
              <a:rPr lang="en-US" dirty="0" err="1"/>
              <a:t>tergolong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i="1" dirty="0"/>
              <a:t>True Positive </a:t>
            </a:r>
            <a:r>
              <a:rPr lang="en-US" dirty="0"/>
              <a:t>(TP). Hanya </a:t>
            </a:r>
            <a:r>
              <a:rPr lang="en-US" dirty="0" err="1"/>
              <a:t>sedikit</a:t>
            </a:r>
            <a:r>
              <a:rPr lang="en-US" dirty="0"/>
              <a:t> </a:t>
            </a:r>
            <a:r>
              <a:rPr lang="en-US" i="1" dirty="0"/>
              <a:t>False Positive </a:t>
            </a:r>
            <a:r>
              <a:rPr lang="en-US" dirty="0"/>
              <a:t>(FP) dan </a:t>
            </a:r>
            <a:r>
              <a:rPr lang="en-US" i="1" dirty="0"/>
              <a:t>False Negative </a:t>
            </a:r>
            <a:r>
              <a:rPr lang="en-US" dirty="0"/>
              <a:t>(FN) yang </a:t>
            </a:r>
            <a:r>
              <a:rPr lang="en-US" dirty="0" err="1"/>
              <a:t>diprediksi</a:t>
            </a:r>
            <a:r>
              <a:rPr lang="en-US" dirty="0"/>
              <a:t>.</a:t>
            </a:r>
            <a:endParaRPr lang="en-ID" sz="1800" dirty="0"/>
          </a:p>
        </p:txBody>
      </p:sp>
    </p:spTree>
    <p:extLst>
      <p:ext uri="{BB962C8B-B14F-4D97-AF65-F5344CB8AC3E}">
        <p14:creationId xmlns:p14="http://schemas.microsoft.com/office/powerpoint/2010/main" val="1235247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7AC72-87A1-89CD-4233-41EF38215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$PPTXTitle">
            <a:extLst>
              <a:ext uri="{FF2B5EF4-FFF2-40B4-BE49-F238E27FC236}">
                <a16:creationId xmlns:a16="http://schemas.microsoft.com/office/drawing/2014/main" id="{76D49168-17F7-FA09-39A0-69A75C53E8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29000" y="42057"/>
            <a:ext cx="2381250" cy="828431"/>
          </a:xfrm>
          <a:prstGeom prst="rect">
            <a:avLst/>
          </a:prstGeom>
        </p:spPr>
        <p:txBody>
          <a:bodyPr vert="horz" wrap="square" lIns="0" tIns="393699" rIns="0" bIns="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>Model Testing</a:t>
            </a:r>
            <a:endParaRPr sz="28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D4B56007-54C0-FF07-9B2F-3EE7FF7CF9D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7599" y="185624"/>
            <a:ext cx="1399902" cy="541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C61382-AD2D-CEA0-90C8-5E77CEE78CE9}"/>
              </a:ext>
            </a:extLst>
          </p:cNvPr>
          <p:cNvSpPr txBox="1"/>
          <p:nvPr/>
        </p:nvSpPr>
        <p:spPr>
          <a:xfrm>
            <a:off x="295275" y="2943820"/>
            <a:ext cx="8648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model Random Forest,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b="1" dirty="0" err="1"/>
              <a:t>peminjam</a:t>
            </a:r>
            <a:r>
              <a:rPr lang="en-US" b="1" dirty="0"/>
              <a:t> yang </a:t>
            </a:r>
            <a:r>
              <a:rPr lang="en-US" b="1" dirty="0" err="1"/>
              <a:t>mendapatkan</a:t>
            </a:r>
            <a:r>
              <a:rPr lang="en-US" b="1" dirty="0"/>
              <a:t> </a:t>
            </a:r>
            <a:r>
              <a:rPr lang="en-US" b="1" i="1" dirty="0"/>
              <a:t>bad loan</a:t>
            </a:r>
            <a:r>
              <a:rPr lang="en-US" b="1" dirty="0"/>
              <a:t> </a:t>
            </a:r>
            <a:r>
              <a:rPr lang="en-US" b="1" dirty="0" err="1"/>
              <a:t>ada</a:t>
            </a:r>
            <a:r>
              <a:rPr lang="en-US" b="1" dirty="0"/>
              <a:t> </a:t>
            </a:r>
            <a:r>
              <a:rPr lang="en-US" b="1" dirty="0" err="1"/>
              <a:t>sebanyak</a:t>
            </a:r>
            <a:r>
              <a:rPr lang="en-US" b="1" dirty="0"/>
              <a:t> 3298 orang. </a:t>
            </a:r>
            <a:r>
              <a:rPr lang="en-US" b="1" dirty="0" err="1"/>
              <a:t>Mayoritas</a:t>
            </a:r>
            <a:r>
              <a:rPr lang="en-US" b="1" dirty="0"/>
              <a:t> </a:t>
            </a:r>
            <a:r>
              <a:rPr lang="en-US" b="1" dirty="0" err="1"/>
              <a:t>jenis</a:t>
            </a:r>
            <a:r>
              <a:rPr lang="en-US" b="1" dirty="0"/>
              <a:t> </a:t>
            </a:r>
            <a:r>
              <a:rPr lang="en-US" b="1" dirty="0" err="1"/>
              <a:t>pinjaman</a:t>
            </a:r>
            <a:r>
              <a:rPr lang="en-US" b="1" dirty="0"/>
              <a:t> </a:t>
            </a:r>
            <a:r>
              <a:rPr lang="en-US" b="1" dirty="0" err="1"/>
              <a:t>tergolong</a:t>
            </a:r>
            <a:r>
              <a:rPr lang="en-US" b="1" dirty="0"/>
              <a:t> </a:t>
            </a:r>
            <a:r>
              <a:rPr lang="en-US" b="1" dirty="0" err="1"/>
              <a:t>ke</a:t>
            </a:r>
            <a:r>
              <a:rPr lang="en-US" b="1" dirty="0"/>
              <a:t> </a:t>
            </a:r>
            <a:r>
              <a:rPr lang="en-US" b="1" i="1" dirty="0"/>
              <a:t>good loan</a:t>
            </a:r>
            <a:r>
              <a:rPr lang="en-US" b="1" dirty="0"/>
              <a:t>.</a:t>
            </a:r>
            <a:endParaRPr lang="en-ID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24A2B-94B3-A4F4-BFAD-3EF4E0007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76350"/>
            <a:ext cx="6708095" cy="14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12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4C6DE-DBAF-F621-14C9-8BB556EF1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7D6FDFB1-7D5E-3CAA-FF0B-9DB8CE09828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7599" y="185624"/>
            <a:ext cx="1399902" cy="541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CDC009-17BA-4C9B-4A52-84C5F3ADAC69}"/>
              </a:ext>
            </a:extLst>
          </p:cNvPr>
          <p:cNvSpPr txBox="1"/>
          <p:nvPr/>
        </p:nvSpPr>
        <p:spPr>
          <a:xfrm>
            <a:off x="304800" y="728599"/>
            <a:ext cx="84582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/>
              <a:t>Kesimpulan:</a:t>
            </a:r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Mayoritas</a:t>
            </a:r>
            <a:r>
              <a:rPr lang="en-US" dirty="0"/>
              <a:t> </a:t>
            </a:r>
            <a:r>
              <a:rPr lang="en-US" dirty="0" err="1"/>
              <a:t>pinjaman</a:t>
            </a:r>
            <a:r>
              <a:rPr lang="en-US" dirty="0"/>
              <a:t> para </a:t>
            </a:r>
            <a:r>
              <a:rPr lang="en-US" dirty="0" err="1"/>
              <a:t>peminjam</a:t>
            </a:r>
            <a:r>
              <a:rPr lang="en-US" dirty="0"/>
              <a:t> </a:t>
            </a:r>
            <a:r>
              <a:rPr lang="en-US" dirty="0" err="1"/>
              <a:t>tergolong</a:t>
            </a:r>
            <a:r>
              <a:rPr lang="en-US" dirty="0"/>
              <a:t> pada </a:t>
            </a:r>
            <a:r>
              <a:rPr lang="en-US" i="1" dirty="0"/>
              <a:t>good loan;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Model </a:t>
            </a:r>
            <a:r>
              <a:rPr lang="en-US" i="1" dirty="0"/>
              <a:t>Random Forest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cocok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 err="1"/>
              <a:t>Rekomendasi</a:t>
            </a:r>
            <a:r>
              <a:rPr lang="en-US" b="1" dirty="0"/>
              <a:t> </a:t>
            </a:r>
            <a:r>
              <a:rPr lang="en-US" b="1" dirty="0" err="1"/>
              <a:t>untuk</a:t>
            </a:r>
            <a:r>
              <a:rPr lang="en-US" b="1" dirty="0"/>
              <a:t> Perusahaan:</a:t>
            </a: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Kembangkan</a:t>
            </a:r>
            <a:r>
              <a:rPr lang="en-US" b="1" dirty="0"/>
              <a:t> </a:t>
            </a:r>
            <a:r>
              <a:rPr lang="en-US" b="1" dirty="0" err="1"/>
              <a:t>kelengkapan</a:t>
            </a:r>
            <a:r>
              <a:rPr lang="en-US" b="1" dirty="0"/>
              <a:t> data</a:t>
            </a:r>
            <a:r>
              <a:rPr lang="en-US" dirty="0"/>
              <a:t>: Kurangi </a:t>
            </a:r>
            <a:r>
              <a:rPr lang="en-US" dirty="0" err="1"/>
              <a:t>nilai-nilai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/>
              <a:t>terutama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fitur-fitur</a:t>
            </a:r>
            <a:r>
              <a:rPr lang="en-US" dirty="0"/>
              <a:t> yang </a:t>
            </a:r>
            <a:r>
              <a:rPr lang="en-US" dirty="0" err="1"/>
              <a:t>krusial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. 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 </a:t>
            </a:r>
            <a:r>
              <a:rPr lang="en-US" dirty="0" err="1"/>
              <a:t>validasi</a:t>
            </a:r>
            <a:r>
              <a:rPr lang="en-US" dirty="0"/>
              <a:t> input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ketat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pedoman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jelas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petugas</a:t>
            </a:r>
            <a:r>
              <a:rPr lang="en-US" dirty="0"/>
              <a:t> </a:t>
            </a:r>
            <a:r>
              <a:rPr lang="en-US" dirty="0" err="1"/>
              <a:t>pinjaman</a:t>
            </a:r>
            <a:r>
              <a:rPr lang="en-US" dirty="0"/>
              <a:t>;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Data Audit</a:t>
            </a:r>
            <a:r>
              <a:rPr lang="en-US" dirty="0"/>
              <a:t>: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teratur</a:t>
            </a:r>
            <a:r>
              <a:rPr lang="en-US" dirty="0"/>
              <a:t> </a:t>
            </a:r>
            <a:r>
              <a:rPr lang="en-US" dirty="0" err="1"/>
              <a:t>lakukan</a:t>
            </a:r>
            <a:r>
              <a:rPr lang="en-US" dirty="0"/>
              <a:t> audit data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kualitasnya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outliers dan </a:t>
            </a:r>
            <a:r>
              <a:rPr lang="en-US" dirty="0" err="1"/>
              <a:t>ketidakkonsistennya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meyakinkan</a:t>
            </a:r>
            <a:r>
              <a:rPr lang="en-US" dirty="0"/>
              <a:t> </a:t>
            </a:r>
            <a:r>
              <a:rPr lang="en-US" dirty="0" err="1"/>
              <a:t>seberapa</a:t>
            </a:r>
            <a:r>
              <a:rPr lang="en-US" dirty="0"/>
              <a:t> </a:t>
            </a:r>
            <a:r>
              <a:rPr lang="en-US" i="1" dirty="0"/>
              <a:t>reliable</a:t>
            </a:r>
            <a:r>
              <a:rPr lang="en-US" dirty="0"/>
              <a:t> insight yang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datanya</a:t>
            </a:r>
            <a:r>
              <a:rPr lang="en-US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D" sz="1800" dirty="0"/>
          </a:p>
        </p:txBody>
      </p:sp>
    </p:spTree>
    <p:extLst>
      <p:ext uri="{BB962C8B-B14F-4D97-AF65-F5344CB8AC3E}">
        <p14:creationId xmlns:p14="http://schemas.microsoft.com/office/powerpoint/2010/main" val="2601711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5425" y="4262625"/>
              <a:ext cx="1399901" cy="5412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8850" y="1901750"/>
              <a:ext cx="4506300" cy="991500"/>
            </a:xfrm>
            <a:prstGeom prst="rect">
              <a:avLst/>
            </a:prstGeom>
          </p:spPr>
        </p:pic>
      </p:grpSp>
      <p:sp>
        <p:nvSpPr>
          <p:cNvPr id="6" name="object 6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180" dirty="0">
                <a:solidFill>
                  <a:srgbClr val="FFFFFF"/>
                </a:solidFill>
              </a:rPr>
              <a:t>Thank</a:t>
            </a:r>
            <a:r>
              <a:rPr sz="4500" spc="-520" dirty="0">
                <a:solidFill>
                  <a:srgbClr val="FFFFFF"/>
                </a:solidFill>
              </a:rPr>
              <a:t> </a:t>
            </a:r>
            <a:r>
              <a:rPr sz="4500" spc="65" dirty="0">
                <a:solidFill>
                  <a:srgbClr val="FFFFFF"/>
                </a:solidFill>
              </a:rPr>
              <a:t>You</a:t>
            </a:r>
            <a:endParaRPr sz="4500"/>
          </a:p>
        </p:txBody>
      </p:sp>
      <p:sp>
        <p:nvSpPr>
          <p:cNvPr id="7" name="object 7"/>
          <p:cNvSpPr txBox="1"/>
          <p:nvPr/>
        </p:nvSpPr>
        <p:spPr>
          <a:xfrm>
            <a:off x="4387775" y="4306360"/>
            <a:ext cx="2832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6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endParaRPr sz="30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72550" y="4262625"/>
            <a:ext cx="1462367" cy="5412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C7464B-F7B8-1505-081D-DEBF4052A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1C70EC51-C619-0158-42D8-59DCBC5FE97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85D61E16-2D06-61B3-1259-865F00F1BED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7599" y="185624"/>
            <a:ext cx="1399901" cy="541299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701EEE9C-72DB-9854-D455-91DD37C19A52}"/>
              </a:ext>
            </a:extLst>
          </p:cNvPr>
          <p:cNvSpPr txBox="1"/>
          <p:nvPr/>
        </p:nvSpPr>
        <p:spPr>
          <a:xfrm>
            <a:off x="490587" y="1124749"/>
            <a:ext cx="8226913" cy="3059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/>
            <a:r>
              <a:rPr lang="en-ID" dirty="0"/>
              <a:t>ID/X Partners </a:t>
            </a:r>
            <a:r>
              <a:rPr lang="en-ID" dirty="0" err="1"/>
              <a:t>didirikan</a:t>
            </a:r>
            <a:r>
              <a:rPr lang="en-ID" dirty="0"/>
              <a:t> pada </a:t>
            </a:r>
            <a:r>
              <a:rPr lang="en-ID" dirty="0" err="1"/>
              <a:t>tahun</a:t>
            </a:r>
            <a:r>
              <a:rPr lang="en-ID" dirty="0"/>
              <a:t> 2006 yang </a:t>
            </a:r>
            <a:r>
              <a:rPr lang="en-ID" b="1" dirty="0" err="1"/>
              <a:t>merupakan</a:t>
            </a:r>
            <a:r>
              <a:rPr lang="en-ID" b="1" dirty="0"/>
              <a:t> </a:t>
            </a:r>
            <a:r>
              <a:rPr lang="en-ID" b="1" dirty="0" err="1"/>
              <a:t>perusahaan</a:t>
            </a:r>
            <a:r>
              <a:rPr lang="en-ID" b="1" dirty="0"/>
              <a:t> </a:t>
            </a:r>
            <a:r>
              <a:rPr lang="en-ID" b="1" dirty="0" err="1"/>
              <a:t>konsultan</a:t>
            </a:r>
            <a:r>
              <a:rPr lang="en-ID" b="1" dirty="0"/>
              <a:t> </a:t>
            </a:r>
            <a:r>
              <a:rPr lang="en-ID" dirty="0"/>
              <a:t>yang </a:t>
            </a:r>
            <a:r>
              <a:rPr lang="en-ID" dirty="0" err="1"/>
              <a:t>didirikan</a:t>
            </a:r>
            <a:r>
              <a:rPr lang="en-ID" dirty="0"/>
              <a:t> oleh para </a:t>
            </a:r>
            <a:r>
              <a:rPr lang="en-ID" dirty="0" err="1"/>
              <a:t>profesional</a:t>
            </a:r>
            <a:r>
              <a:rPr lang="en-ID" dirty="0"/>
              <a:t> </a:t>
            </a:r>
            <a:r>
              <a:rPr lang="en-ID" dirty="0" err="1"/>
              <a:t>berpengalaman</a:t>
            </a:r>
            <a:r>
              <a:rPr lang="en-ID" dirty="0"/>
              <a:t> di </a:t>
            </a:r>
            <a:r>
              <a:rPr lang="en-ID" dirty="0" err="1"/>
              <a:t>bidang</a:t>
            </a:r>
            <a:r>
              <a:rPr lang="en-ID" dirty="0"/>
              <a:t> </a:t>
            </a:r>
            <a:r>
              <a:rPr lang="en-ID" dirty="0" err="1"/>
              <a:t>perbankan</a:t>
            </a:r>
            <a:r>
              <a:rPr lang="en-ID" dirty="0"/>
              <a:t> dan </a:t>
            </a:r>
            <a:r>
              <a:rPr lang="en-ID" dirty="0" err="1"/>
              <a:t>manajemen</a:t>
            </a:r>
            <a:r>
              <a:rPr lang="en-ID" dirty="0"/>
              <a:t>.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keahlian</a:t>
            </a:r>
            <a:r>
              <a:rPr lang="en-ID" dirty="0"/>
              <a:t> pada </a:t>
            </a:r>
            <a:r>
              <a:rPr lang="en-ID" b="1" dirty="0" err="1"/>
              <a:t>bidang</a:t>
            </a:r>
            <a:r>
              <a:rPr lang="en-ID" b="1" dirty="0"/>
              <a:t> </a:t>
            </a:r>
            <a:r>
              <a:rPr lang="en-ID" b="1" dirty="0" err="1"/>
              <a:t>pengelolaan</a:t>
            </a:r>
            <a:r>
              <a:rPr lang="en-ID" b="1" dirty="0"/>
              <a:t> </a:t>
            </a:r>
            <a:r>
              <a:rPr lang="en-ID" b="1" dirty="0" err="1"/>
              <a:t>siklus</a:t>
            </a:r>
            <a:r>
              <a:rPr lang="en-ID" b="1" dirty="0"/>
              <a:t> </a:t>
            </a:r>
            <a:r>
              <a:rPr lang="en-ID" b="1" dirty="0" err="1"/>
              <a:t>kredit</a:t>
            </a:r>
            <a:r>
              <a:rPr lang="en-ID" b="1" dirty="0"/>
              <a:t>, </a:t>
            </a:r>
            <a:r>
              <a:rPr lang="en-ID" b="1" dirty="0" err="1"/>
              <a:t>pengembangan</a:t>
            </a:r>
            <a:r>
              <a:rPr lang="en-ID" b="1" dirty="0"/>
              <a:t> scoring, dan </a:t>
            </a:r>
            <a:r>
              <a:rPr lang="en-ID" b="1" dirty="0" err="1"/>
              <a:t>manajemen</a:t>
            </a:r>
            <a:r>
              <a:rPr lang="en-ID" b="1" dirty="0"/>
              <a:t> </a:t>
            </a:r>
            <a:r>
              <a:rPr lang="en-ID" b="1" dirty="0" err="1"/>
              <a:t>kinerja</a:t>
            </a:r>
            <a:r>
              <a:rPr lang="en-ID" b="1" dirty="0"/>
              <a:t> </a:t>
            </a:r>
            <a:r>
              <a:rPr lang="en-ID" dirty="0"/>
              <a:t>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oleh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, </a:t>
            </a:r>
            <a:r>
              <a:rPr lang="en-ID" dirty="0" err="1"/>
              <a:t>termasuk</a:t>
            </a:r>
            <a:r>
              <a:rPr lang="en-ID" dirty="0"/>
              <a:t> di </a:t>
            </a:r>
            <a:r>
              <a:rPr lang="en-ID" dirty="0" err="1"/>
              <a:t>sektor</a:t>
            </a:r>
            <a:r>
              <a:rPr lang="en-ID" dirty="0"/>
              <a:t> </a:t>
            </a:r>
            <a:r>
              <a:rPr lang="en-ID" dirty="0" err="1"/>
              <a:t>keuangan</a:t>
            </a:r>
            <a:r>
              <a:rPr lang="en-ID" dirty="0"/>
              <a:t>, </a:t>
            </a:r>
            <a:r>
              <a:rPr lang="en-ID" dirty="0" err="1"/>
              <a:t>telekomunikasi</a:t>
            </a:r>
            <a:r>
              <a:rPr lang="en-ID" dirty="0"/>
              <a:t>, </a:t>
            </a:r>
            <a:r>
              <a:rPr lang="en-ID" dirty="0" err="1"/>
              <a:t>manufaktur</a:t>
            </a:r>
            <a:r>
              <a:rPr lang="en-ID" dirty="0"/>
              <a:t>, dan </a:t>
            </a:r>
            <a:r>
              <a:rPr lang="en-ID" dirty="0" err="1"/>
              <a:t>ritel</a:t>
            </a:r>
            <a:r>
              <a:rPr lang="en-ID" dirty="0"/>
              <a:t>.</a:t>
            </a:r>
          </a:p>
          <a:p>
            <a:pPr algn="just"/>
            <a:endParaRPr lang="en-ID" dirty="0"/>
          </a:p>
          <a:p>
            <a:pPr algn="just"/>
            <a:r>
              <a:rPr lang="en-ID" dirty="0"/>
              <a:t>Selain </a:t>
            </a:r>
            <a:r>
              <a:rPr lang="en-ID" dirty="0" err="1"/>
              <a:t>itu</a:t>
            </a:r>
            <a:r>
              <a:rPr lang="en-ID" dirty="0"/>
              <a:t>, ID/X Partners </a:t>
            </a:r>
            <a:r>
              <a:rPr lang="en-ID" b="1" dirty="0" err="1"/>
              <a:t>mengandalkan</a:t>
            </a:r>
            <a:r>
              <a:rPr lang="en-ID" b="1" dirty="0"/>
              <a:t> </a:t>
            </a:r>
            <a:r>
              <a:rPr lang="en-ID" b="1" dirty="0" err="1"/>
              <a:t>pendekatan</a:t>
            </a:r>
            <a:r>
              <a:rPr lang="en-ID" b="1" dirty="0"/>
              <a:t> </a:t>
            </a:r>
            <a:r>
              <a:rPr lang="en-ID" b="1" dirty="0" err="1"/>
              <a:t>berbasis</a:t>
            </a:r>
            <a:r>
              <a:rPr lang="en-ID" b="1" dirty="0"/>
              <a:t> data analytics dan decisioning (DAD)</a:t>
            </a:r>
            <a:r>
              <a:rPr lang="en-ID" dirty="0"/>
              <a:t> </a:t>
            </a:r>
            <a:r>
              <a:rPr lang="en-ID" b="1" dirty="0"/>
              <a:t>yang </a:t>
            </a:r>
            <a:r>
              <a:rPr lang="en-ID" b="1" dirty="0" err="1"/>
              <a:t>terintegrasi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</a:t>
            </a:r>
            <a:r>
              <a:rPr lang="en-ID" b="1" dirty="0" err="1"/>
              <a:t>manajemen</a:t>
            </a:r>
            <a:r>
              <a:rPr lang="en-ID" b="1" dirty="0"/>
              <a:t> </a:t>
            </a:r>
            <a:r>
              <a:rPr lang="en-ID" b="1" dirty="0" err="1"/>
              <a:t>risiko</a:t>
            </a:r>
            <a:r>
              <a:rPr lang="en-ID" b="1" dirty="0"/>
              <a:t> dan strategi </a:t>
            </a:r>
            <a:r>
              <a:rPr lang="en-ID" b="1" dirty="0" err="1"/>
              <a:t>pemasaran</a:t>
            </a:r>
            <a:r>
              <a:rPr lang="en-ID" b="1" dirty="0"/>
              <a:t> </a:t>
            </a:r>
            <a:r>
              <a:rPr lang="en-ID" b="1" dirty="0" err="1"/>
              <a:t>untuk</a:t>
            </a:r>
            <a:r>
              <a:rPr lang="en-ID" b="1" dirty="0"/>
              <a:t> </a:t>
            </a:r>
            <a:r>
              <a:rPr lang="en-ID" b="1" dirty="0" err="1"/>
              <a:t>meningkatkan</a:t>
            </a:r>
            <a:r>
              <a:rPr lang="en-ID" b="1" dirty="0"/>
              <a:t> </a:t>
            </a:r>
            <a:r>
              <a:rPr lang="en-ID" b="1" dirty="0" err="1"/>
              <a:t>profitabilitas</a:t>
            </a:r>
            <a:r>
              <a:rPr lang="en-ID" b="1" dirty="0"/>
              <a:t> dan </a:t>
            </a:r>
            <a:r>
              <a:rPr lang="en-ID" b="1" dirty="0" err="1"/>
              <a:t>efisiensi</a:t>
            </a:r>
            <a:r>
              <a:rPr lang="en-ID" b="1" dirty="0"/>
              <a:t> </a:t>
            </a:r>
            <a:r>
              <a:rPr lang="en-ID" b="1" dirty="0" err="1"/>
              <a:t>bisnis</a:t>
            </a:r>
            <a:r>
              <a:rPr lang="en-ID" b="1" dirty="0"/>
              <a:t> </a:t>
            </a:r>
            <a:r>
              <a:rPr lang="en-ID" b="1" dirty="0" err="1"/>
              <a:t>klien</a:t>
            </a:r>
            <a:r>
              <a:rPr lang="en-ID" b="1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F920EE-BC51-5834-6CF6-08A7256A7506}"/>
              </a:ext>
            </a:extLst>
          </p:cNvPr>
          <p:cNvSpPr txBox="1"/>
          <p:nvPr/>
        </p:nvSpPr>
        <p:spPr>
          <a:xfrm>
            <a:off x="426500" y="47796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About the Company</a:t>
            </a:r>
            <a:endParaRPr lang="en-ID" sz="3600" b="1" dirty="0"/>
          </a:p>
        </p:txBody>
      </p:sp>
    </p:spTree>
    <p:extLst>
      <p:ext uri="{BB962C8B-B14F-4D97-AF65-F5344CB8AC3E}">
        <p14:creationId xmlns:p14="http://schemas.microsoft.com/office/powerpoint/2010/main" val="2972955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E1401F4-3542-B94A-1A2F-F9C038EE5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DCE6794B-9304-9267-7318-3FF50F4B222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83ADE295-0FE0-142C-0A21-1592B1BC5AA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7599" y="185624"/>
            <a:ext cx="1399901" cy="541299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4F02F80B-F1E0-81C3-C569-3BA6E0886A6F}"/>
              </a:ext>
            </a:extLst>
          </p:cNvPr>
          <p:cNvSpPr txBox="1"/>
          <p:nvPr/>
        </p:nvSpPr>
        <p:spPr>
          <a:xfrm>
            <a:off x="490587" y="1124749"/>
            <a:ext cx="822691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/>
            <a:r>
              <a:rPr lang="en-ID" dirty="0"/>
              <a:t>Adapun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i="1" dirty="0"/>
              <a:t>project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membangun</a:t>
            </a:r>
            <a:r>
              <a:rPr lang="en-ID" dirty="0"/>
              <a:t> model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memprediksi</a:t>
            </a:r>
            <a:r>
              <a:rPr lang="en-ID" dirty="0"/>
              <a:t> credit risk </a:t>
            </a:r>
            <a:r>
              <a:rPr lang="en-ID" dirty="0" err="1"/>
              <a:t>menggunakan</a:t>
            </a:r>
            <a:r>
              <a:rPr lang="en-ID" dirty="0"/>
              <a:t> dataset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disediakan</a:t>
            </a:r>
            <a:r>
              <a:rPr lang="en-ID" dirty="0"/>
              <a:t> oleh company, yang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kategori</a:t>
            </a:r>
            <a:r>
              <a:rPr lang="en-ID" dirty="0"/>
              <a:t> data </a:t>
            </a:r>
            <a:r>
              <a:rPr lang="en-ID" dirty="0" err="1"/>
              <a:t>pinjaman</a:t>
            </a:r>
            <a:r>
              <a:rPr lang="en-ID" dirty="0"/>
              <a:t> yang </a:t>
            </a:r>
            <a:r>
              <a:rPr lang="en-ID" b="1" dirty="0" err="1"/>
              <a:t>diterima</a:t>
            </a:r>
            <a:r>
              <a:rPr lang="en-ID" dirty="0"/>
              <a:t> dan yang </a:t>
            </a:r>
            <a:r>
              <a:rPr lang="en-ID" b="1" dirty="0" err="1"/>
              <a:t>ditolak</a:t>
            </a:r>
            <a:r>
              <a:rPr lang="en-ID" b="1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D3DA76-3BE5-A117-B0A3-94FC6F1F520F}"/>
              </a:ext>
            </a:extLst>
          </p:cNvPr>
          <p:cNvSpPr txBox="1"/>
          <p:nvPr/>
        </p:nvSpPr>
        <p:spPr>
          <a:xfrm>
            <a:off x="381000" y="47841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Objectives</a:t>
            </a:r>
            <a:endParaRPr lang="en-ID" sz="3600" b="1" dirty="0"/>
          </a:p>
        </p:txBody>
      </p:sp>
    </p:spTree>
    <p:extLst>
      <p:ext uri="{BB962C8B-B14F-4D97-AF65-F5344CB8AC3E}">
        <p14:creationId xmlns:p14="http://schemas.microsoft.com/office/powerpoint/2010/main" val="3867742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62550"/>
          </a:xfrm>
          <a:prstGeom prst="rect">
            <a:avLst/>
          </a:prstGeom>
        </p:spPr>
      </p:pic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xfrm>
            <a:off x="2133600" y="180556"/>
            <a:ext cx="4482585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500" dirty="0"/>
              <a:t>Data </a:t>
            </a:r>
            <a:r>
              <a:rPr lang="en-ID" sz="3500" dirty="0">
                <a:solidFill>
                  <a:srgbClr val="0097A7"/>
                </a:solidFill>
              </a:rPr>
              <a:t>Understanding</a:t>
            </a:r>
            <a:endParaRPr sz="3500" dirty="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7599" y="185624"/>
            <a:ext cx="1399901" cy="5412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30225" y="942833"/>
            <a:ext cx="8099425" cy="2392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2240">
              <a:lnSpc>
                <a:spcPct val="114999"/>
              </a:lnSpc>
              <a:spcBef>
                <a:spcPts val="100"/>
              </a:spcBef>
            </a:pPr>
            <a:endParaRPr sz="1400" dirty="0">
              <a:latin typeface="Myriad Pro Light"/>
              <a:cs typeface="Myriad Pr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2C5DC-F9FD-E2B1-05FA-2564B86082B0}"/>
              </a:ext>
            </a:extLst>
          </p:cNvPr>
          <p:cNvSpPr txBox="1"/>
          <p:nvPr/>
        </p:nvSpPr>
        <p:spPr>
          <a:xfrm>
            <a:off x="3598689" y="1062481"/>
            <a:ext cx="524051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dirty="0"/>
              <a:t>Project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dataset </a:t>
            </a:r>
            <a:r>
              <a:rPr lang="en-ID" dirty="0" err="1"/>
              <a:t>dari</a:t>
            </a:r>
            <a:r>
              <a:rPr lang="en-ID" dirty="0"/>
              <a:t> file “loan_data_2007_2014.csv”;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dirty="0"/>
              <a:t>Dataset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466.285 row data dan 75 </a:t>
            </a:r>
            <a:r>
              <a:rPr lang="en-ID" dirty="0" err="1"/>
              <a:t>kolom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dirty="0"/>
              <a:t>Dataset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53 data </a:t>
            </a:r>
            <a:r>
              <a:rPr lang="en-ID" dirty="0" err="1"/>
              <a:t>numerik</a:t>
            </a:r>
            <a:r>
              <a:rPr lang="en-ID" dirty="0"/>
              <a:t> dan 22 data </a:t>
            </a:r>
            <a:r>
              <a:rPr lang="en-ID" dirty="0" err="1"/>
              <a:t>kategorik</a:t>
            </a:r>
            <a:r>
              <a:rPr lang="en-ID" dirty="0"/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dirty="0" err="1"/>
              <a:t>Distribusi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status </a:t>
            </a:r>
            <a:r>
              <a:rPr lang="en-ID" dirty="0" err="1"/>
              <a:t>pinjaman</a:t>
            </a:r>
            <a:r>
              <a:rPr lang="en-ID" dirty="0"/>
              <a:t> para </a:t>
            </a:r>
            <a:r>
              <a:rPr lang="en-ID" dirty="0" err="1"/>
              <a:t>nasabah</a:t>
            </a:r>
            <a:r>
              <a:rPr lang="en-ID" dirty="0"/>
              <a:t> </a:t>
            </a:r>
            <a:r>
              <a:rPr lang="en-ID" dirty="0" err="1"/>
              <a:t>selama</a:t>
            </a:r>
            <a:r>
              <a:rPr lang="en-ID" dirty="0"/>
              <a:t> 2007-2014 </a:t>
            </a:r>
            <a:r>
              <a:rPr lang="en-ID" dirty="0" err="1"/>
              <a:t>didominasi</a:t>
            </a:r>
            <a:r>
              <a:rPr lang="en-ID" dirty="0"/>
              <a:t> oleh status </a:t>
            </a:r>
            <a:r>
              <a:rPr lang="en-ID" i="1" dirty="0"/>
              <a:t>“current”</a:t>
            </a:r>
            <a:r>
              <a:rPr lang="en-ID" dirty="0"/>
              <a:t> (</a:t>
            </a:r>
            <a:r>
              <a:rPr lang="en-ID" dirty="0" err="1"/>
              <a:t>sedang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masa </a:t>
            </a:r>
            <a:r>
              <a:rPr lang="en-ID" dirty="0" err="1"/>
              <a:t>pembayaran</a:t>
            </a:r>
            <a:r>
              <a:rPr lang="en-ID" dirty="0"/>
              <a:t>) dan </a:t>
            </a:r>
            <a:r>
              <a:rPr lang="en-ID" i="1" dirty="0"/>
              <a:t>“fully paid” </a:t>
            </a:r>
            <a:r>
              <a:rPr lang="en-ID" dirty="0"/>
              <a:t>(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lunas</a:t>
            </a:r>
            <a:r>
              <a:rPr lang="en-ID" dirty="0"/>
              <a:t>).</a:t>
            </a:r>
          </a:p>
          <a:p>
            <a:pPr marL="285750" indent="-285750" algn="l">
              <a:buFontTx/>
              <a:buChar char="-"/>
            </a:pP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AD392C-1123-8CBA-9170-B0779400C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942833"/>
            <a:ext cx="2514915" cy="117216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DBB7452-A4B1-291B-437C-4FD60C94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39" y="2325837"/>
            <a:ext cx="32194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36480D4-0D4C-A20D-8F2C-9BECE036E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E4757600-F3DF-B2B6-43F9-2CCB4E1002C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62550"/>
          </a:xfrm>
          <a:prstGeom prst="rect">
            <a:avLst/>
          </a:prstGeom>
        </p:spPr>
      </p:pic>
      <p:sp>
        <p:nvSpPr>
          <p:cNvPr id="5" name="object 5" descr="$PPTXTitle">
            <a:extLst>
              <a:ext uri="{FF2B5EF4-FFF2-40B4-BE49-F238E27FC236}">
                <a16:creationId xmlns:a16="http://schemas.microsoft.com/office/drawing/2014/main" id="{AAC87C19-05EA-1FB5-8BC4-263267EBAC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3600" y="180556"/>
            <a:ext cx="4482585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500" dirty="0"/>
              <a:t>Data </a:t>
            </a:r>
            <a:r>
              <a:rPr lang="en-ID" sz="3500" dirty="0">
                <a:solidFill>
                  <a:srgbClr val="0097A7"/>
                </a:solidFill>
              </a:rPr>
              <a:t>Preprocessing</a:t>
            </a:r>
            <a:endParaRPr sz="3500" dirty="0"/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330C32F5-B6C6-209D-7DD9-7D07FD1BBF7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7599" y="185624"/>
            <a:ext cx="1399901" cy="541299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37F29D28-8684-5374-0C09-10AC7012B081}"/>
              </a:ext>
            </a:extLst>
          </p:cNvPr>
          <p:cNvSpPr txBox="1"/>
          <p:nvPr/>
        </p:nvSpPr>
        <p:spPr>
          <a:xfrm>
            <a:off x="530225" y="942833"/>
            <a:ext cx="8099425" cy="2392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2240">
              <a:lnSpc>
                <a:spcPct val="114999"/>
              </a:lnSpc>
              <a:spcBef>
                <a:spcPts val="100"/>
              </a:spcBef>
            </a:pPr>
            <a:endParaRPr sz="1400" dirty="0">
              <a:latin typeface="Myriad Pro Light"/>
              <a:cs typeface="Myriad Pr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C2A7F-7B45-4958-8C62-4585D8EAC4FE}"/>
              </a:ext>
            </a:extLst>
          </p:cNvPr>
          <p:cNvSpPr txBox="1"/>
          <p:nvPr/>
        </p:nvSpPr>
        <p:spPr>
          <a:xfrm>
            <a:off x="530835" y="2854226"/>
            <a:ext cx="77755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dirty="0"/>
              <a:t>Kolom-</a:t>
            </a:r>
            <a:r>
              <a:rPr lang="en-ID" dirty="0" err="1"/>
              <a:t>kolom</a:t>
            </a:r>
            <a:r>
              <a:rPr lang="en-ID" dirty="0"/>
              <a:t> yang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i="1" dirty="0"/>
              <a:t>missing values &gt; </a:t>
            </a:r>
            <a:r>
              <a:rPr lang="en-ID" dirty="0"/>
              <a:t>50%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dibuang</a:t>
            </a:r>
            <a:r>
              <a:rPr lang="en-ID" dirty="0"/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dirty="0"/>
              <a:t>Baris data (</a:t>
            </a:r>
            <a:r>
              <a:rPr lang="en-ID" i="1" dirty="0"/>
              <a:t>row) </a:t>
            </a:r>
            <a:r>
              <a:rPr lang="en-ID" dirty="0"/>
              <a:t>yang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NaN</a:t>
            </a:r>
            <a:r>
              <a:rPr lang="en-ID" dirty="0"/>
              <a:t> juga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dibuang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pembersihan</a:t>
            </a:r>
            <a:r>
              <a:rPr lang="en-ID" dirty="0"/>
              <a:t> data;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dirty="0"/>
              <a:t>Kolom-</a:t>
            </a:r>
            <a:r>
              <a:rPr lang="en-ID" dirty="0" err="1"/>
              <a:t>kolom</a:t>
            </a:r>
            <a:r>
              <a:rPr lang="en-ID" dirty="0"/>
              <a:t> (</a:t>
            </a:r>
            <a:r>
              <a:rPr lang="en-ID" i="1" dirty="0"/>
              <a:t>features</a:t>
            </a:r>
            <a:r>
              <a:rPr lang="en-ID" dirty="0"/>
              <a:t>) yang </a:t>
            </a:r>
            <a:r>
              <a:rPr lang="en-ID" dirty="0" err="1"/>
              <a:t>mengandung</a:t>
            </a:r>
            <a:r>
              <a:rPr lang="en-ID" dirty="0"/>
              <a:t> </a:t>
            </a:r>
            <a:r>
              <a:rPr lang="en-ID" dirty="0" err="1"/>
              <a:t>identitas</a:t>
            </a:r>
            <a:r>
              <a:rPr lang="en-ID" dirty="0"/>
              <a:t> </a:t>
            </a:r>
            <a:r>
              <a:rPr lang="en-ID" dirty="0" err="1"/>
              <a:t>peminjam</a:t>
            </a:r>
            <a:r>
              <a:rPr lang="en-ID" dirty="0"/>
              <a:t> dan data </a:t>
            </a:r>
            <a:r>
              <a:rPr lang="en-ID" dirty="0" err="1"/>
              <a:t>tentang</a:t>
            </a:r>
            <a:r>
              <a:rPr lang="en-ID" dirty="0"/>
              <a:t> masa </a:t>
            </a:r>
            <a:r>
              <a:rPr lang="en-ID" dirty="0" err="1"/>
              <a:t>depan</a:t>
            </a:r>
            <a:r>
              <a:rPr lang="en-ID" dirty="0"/>
              <a:t> (yang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diketahui</a:t>
            </a:r>
            <a:r>
              <a:rPr lang="en-ID" dirty="0"/>
              <a:t>) juga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dibuang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sifatnya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dirty="0"/>
              <a:t>Tidak </a:t>
            </a:r>
            <a:r>
              <a:rPr lang="en-ID" dirty="0" err="1"/>
              <a:t>ada</a:t>
            </a:r>
            <a:r>
              <a:rPr lang="en-ID" dirty="0"/>
              <a:t> data yang </a:t>
            </a:r>
            <a:r>
              <a:rPr lang="en-ID" dirty="0" err="1"/>
              <a:t>bersifat</a:t>
            </a:r>
            <a:r>
              <a:rPr lang="en-ID" dirty="0"/>
              <a:t> </a:t>
            </a:r>
            <a:r>
              <a:rPr lang="en-ID" dirty="0" err="1"/>
              <a:t>duplikat</a:t>
            </a:r>
            <a:r>
              <a:rPr lang="en-ID" dirty="0"/>
              <a:t>.</a:t>
            </a:r>
          </a:p>
          <a:p>
            <a:pPr marL="285750" indent="-285750" algn="l">
              <a:buFontTx/>
              <a:buChar char="-"/>
            </a:pP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2A1D3-B7EC-FB50-DC39-9CFFEF6A2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225" y="880693"/>
            <a:ext cx="6807550" cy="1282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0DA76C-1890-0F8B-2F02-3663DE866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529" y="2282872"/>
            <a:ext cx="1846941" cy="53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68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0DBAAD8-6A63-9630-4961-10CBF1759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65012352-60C9-F1E2-EC64-751498890F8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2694" y="-360744"/>
            <a:ext cx="9282893" cy="5504243"/>
          </a:xfrm>
          <a:prstGeom prst="rect">
            <a:avLst/>
          </a:prstGeom>
        </p:spPr>
      </p:pic>
      <p:sp>
        <p:nvSpPr>
          <p:cNvPr id="5" name="object 5" descr="$PPTXTitle">
            <a:extLst>
              <a:ext uri="{FF2B5EF4-FFF2-40B4-BE49-F238E27FC236}">
                <a16:creationId xmlns:a16="http://schemas.microsoft.com/office/drawing/2014/main" id="{F662BC79-B86B-5C63-F074-CC90CDDCEF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3600" y="180556"/>
            <a:ext cx="4482585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500" dirty="0"/>
              <a:t>Data </a:t>
            </a:r>
            <a:r>
              <a:rPr lang="en-ID" sz="3500" dirty="0">
                <a:solidFill>
                  <a:srgbClr val="0097A7"/>
                </a:solidFill>
              </a:rPr>
              <a:t>Preprocessing</a:t>
            </a:r>
            <a:endParaRPr sz="3500" dirty="0"/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1459CAA1-A6B0-A83C-FC75-FF44FD3EE12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7599" y="185624"/>
            <a:ext cx="1399901" cy="541299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FA2F859D-E7F3-1C23-59EC-19BC3A2BEB57}"/>
              </a:ext>
            </a:extLst>
          </p:cNvPr>
          <p:cNvSpPr txBox="1"/>
          <p:nvPr/>
        </p:nvSpPr>
        <p:spPr>
          <a:xfrm>
            <a:off x="530225" y="942833"/>
            <a:ext cx="8099425" cy="2392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2240">
              <a:lnSpc>
                <a:spcPct val="114999"/>
              </a:lnSpc>
              <a:spcBef>
                <a:spcPts val="100"/>
              </a:spcBef>
            </a:pPr>
            <a:endParaRPr sz="1400" dirty="0">
              <a:latin typeface="Myriad Pro Light"/>
              <a:cs typeface="Myriad Pr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FDC444-3589-3E2E-8E6C-D22271C886E6}"/>
              </a:ext>
            </a:extLst>
          </p:cNvPr>
          <p:cNvSpPr txBox="1"/>
          <p:nvPr/>
        </p:nvSpPr>
        <p:spPr>
          <a:xfrm>
            <a:off x="199580" y="2824532"/>
            <a:ext cx="89169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600" dirty="0" err="1"/>
              <a:t>Menghapus</a:t>
            </a:r>
            <a:r>
              <a:rPr lang="en-ID" sz="1600" dirty="0"/>
              <a:t> data-data pada </a:t>
            </a:r>
            <a:r>
              <a:rPr lang="en-ID" sz="1600" i="1" dirty="0"/>
              <a:t>features </a:t>
            </a:r>
            <a:r>
              <a:rPr lang="en-ID" sz="1600" dirty="0" err="1"/>
              <a:t>tertentu</a:t>
            </a:r>
            <a:r>
              <a:rPr lang="en-ID" sz="1600" dirty="0"/>
              <a:t> (</a:t>
            </a:r>
            <a:r>
              <a:rPr lang="en-ID" sz="1600" dirty="0" err="1"/>
              <a:t>int_rate</a:t>
            </a:r>
            <a:r>
              <a:rPr lang="en-ID" sz="1600" dirty="0"/>
              <a:t>, </a:t>
            </a:r>
            <a:r>
              <a:rPr lang="en-ID" sz="1600" dirty="0" err="1"/>
              <a:t>annual_inc</a:t>
            </a:r>
            <a:r>
              <a:rPr lang="en-ID" sz="1600" dirty="0"/>
              <a:t>, </a:t>
            </a:r>
            <a:r>
              <a:rPr lang="en-ID" sz="1600" dirty="0" err="1"/>
              <a:t>dti</a:t>
            </a:r>
            <a:r>
              <a:rPr lang="en-ID" sz="1600" dirty="0"/>
              <a:t>, dan </a:t>
            </a:r>
            <a:r>
              <a:rPr lang="en-ID" sz="1600" dirty="0" err="1"/>
              <a:t>open_acc</a:t>
            </a:r>
            <a:r>
              <a:rPr lang="en-ID" sz="1600" dirty="0"/>
              <a:t>) yang </a:t>
            </a:r>
            <a:r>
              <a:rPr lang="en-ID" sz="1600" dirty="0" err="1"/>
              <a:t>memiliki</a:t>
            </a:r>
            <a:r>
              <a:rPr lang="en-ID" sz="1600" dirty="0"/>
              <a:t> </a:t>
            </a:r>
            <a:r>
              <a:rPr lang="en-ID" sz="1600" i="1" dirty="0"/>
              <a:t>outliers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600" dirty="0"/>
              <a:t>Alasan </a:t>
            </a:r>
            <a:r>
              <a:rPr lang="en-ID" sz="1600" dirty="0" err="1"/>
              <a:t>mengapa</a:t>
            </a:r>
            <a:r>
              <a:rPr lang="en-ID" sz="1600" dirty="0"/>
              <a:t> </a:t>
            </a:r>
            <a:r>
              <a:rPr lang="en-ID" sz="1600" dirty="0" err="1"/>
              <a:t>keempat</a:t>
            </a:r>
            <a:r>
              <a:rPr lang="en-ID" sz="1600" dirty="0"/>
              <a:t> </a:t>
            </a:r>
            <a:r>
              <a:rPr lang="en-ID" sz="1600" i="1" dirty="0"/>
              <a:t>features </a:t>
            </a:r>
            <a:r>
              <a:rPr lang="en-ID" sz="1600" dirty="0" err="1"/>
              <a:t>ini</a:t>
            </a:r>
            <a:r>
              <a:rPr lang="en-ID" sz="1600" dirty="0"/>
              <a:t> yang </a:t>
            </a:r>
            <a:r>
              <a:rPr lang="en-ID" sz="1600" dirty="0" err="1"/>
              <a:t>dipilih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:</a:t>
            </a:r>
          </a:p>
          <a:p>
            <a:pPr marL="285750" indent="-285750" algn="l">
              <a:buFontTx/>
              <a:buChar char="-"/>
            </a:pPr>
            <a:r>
              <a:rPr lang="en-ID" sz="1600" b="1" dirty="0" err="1"/>
              <a:t>int_rate</a:t>
            </a:r>
            <a:r>
              <a:rPr lang="en-ID" sz="1600" dirty="0"/>
              <a:t>: </a:t>
            </a:r>
            <a:r>
              <a:rPr lang="en-ID" sz="1600" dirty="0" err="1"/>
              <a:t>Berpengaruh</a:t>
            </a:r>
            <a:r>
              <a:rPr lang="en-ID" sz="1600" dirty="0"/>
              <a:t> </a:t>
            </a:r>
            <a:r>
              <a:rPr lang="en-ID" sz="1600" dirty="0" err="1"/>
              <a:t>terhadap</a:t>
            </a:r>
            <a:r>
              <a:rPr lang="en-ID" sz="1600" dirty="0"/>
              <a:t> </a:t>
            </a:r>
            <a:r>
              <a:rPr lang="en-ID" sz="1600" dirty="0" err="1"/>
              <a:t>besar</a:t>
            </a:r>
            <a:r>
              <a:rPr lang="en-ID" sz="1600" dirty="0"/>
              <a:t> </a:t>
            </a:r>
            <a:r>
              <a:rPr lang="en-ID" sz="1600" dirty="0" err="1"/>
              <a:t>pinjaman</a:t>
            </a:r>
            <a:r>
              <a:rPr lang="en-ID" sz="1600" dirty="0"/>
              <a:t> dan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menjadi</a:t>
            </a:r>
            <a:r>
              <a:rPr lang="en-ID" sz="1600" dirty="0"/>
              <a:t> </a:t>
            </a:r>
            <a:r>
              <a:rPr lang="en-ID" sz="1600" dirty="0" err="1"/>
              <a:t>indikator</a:t>
            </a:r>
            <a:r>
              <a:rPr lang="en-ID" sz="1600" dirty="0"/>
              <a:t> </a:t>
            </a:r>
            <a:r>
              <a:rPr lang="en-ID" sz="1600" dirty="0" err="1"/>
              <a:t>resiko</a:t>
            </a:r>
            <a:r>
              <a:rPr lang="en-ID" sz="1600" dirty="0"/>
              <a:t>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kondisi</a:t>
            </a:r>
            <a:r>
              <a:rPr lang="en-ID" sz="1600" dirty="0"/>
              <a:t> pasar</a:t>
            </a:r>
          </a:p>
          <a:p>
            <a:pPr marL="285750" indent="-285750" algn="l">
              <a:buFontTx/>
              <a:buChar char="-"/>
            </a:pPr>
            <a:r>
              <a:rPr lang="en-ID" sz="1600" b="1" dirty="0" err="1"/>
              <a:t>annual_inc</a:t>
            </a:r>
            <a:r>
              <a:rPr lang="en-ID" sz="1600" dirty="0"/>
              <a:t>: </a:t>
            </a:r>
            <a:r>
              <a:rPr lang="en-ID" sz="1600" dirty="0" err="1"/>
              <a:t>Kemampuan</a:t>
            </a:r>
            <a:r>
              <a:rPr lang="en-ID" sz="1600" dirty="0"/>
              <a:t> </a:t>
            </a:r>
            <a:r>
              <a:rPr lang="en-ID" sz="1600" dirty="0" err="1"/>
              <a:t>peminjam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membayar</a:t>
            </a:r>
            <a:r>
              <a:rPr lang="en-ID" sz="1600" dirty="0"/>
              <a:t> </a:t>
            </a:r>
            <a:r>
              <a:rPr lang="en-ID" sz="1600" dirty="0" err="1"/>
              <a:t>pinjaman</a:t>
            </a:r>
            <a:endParaRPr lang="en-ID" sz="1600" dirty="0"/>
          </a:p>
          <a:p>
            <a:pPr marL="285750" indent="-285750" algn="l">
              <a:buFontTx/>
              <a:buChar char="-"/>
            </a:pPr>
            <a:r>
              <a:rPr lang="en-ID" sz="1600" b="1" dirty="0" err="1"/>
              <a:t>dti</a:t>
            </a:r>
            <a:r>
              <a:rPr lang="en-ID" sz="1600" dirty="0"/>
              <a:t>: </a:t>
            </a:r>
            <a:r>
              <a:rPr lang="en-ID" sz="1600" dirty="0" err="1"/>
              <a:t>Menilai</a:t>
            </a:r>
            <a:r>
              <a:rPr lang="en-ID" sz="1600" dirty="0"/>
              <a:t> </a:t>
            </a:r>
            <a:r>
              <a:rPr lang="en-ID" sz="1600" dirty="0" err="1"/>
              <a:t>beban</a:t>
            </a:r>
            <a:r>
              <a:rPr lang="en-ID" sz="1600" dirty="0"/>
              <a:t> utang yang </a:t>
            </a:r>
            <a:r>
              <a:rPr lang="en-ID" sz="1600" dirty="0" err="1"/>
              <a:t>dimiliki</a:t>
            </a:r>
            <a:r>
              <a:rPr lang="en-ID" sz="1600" dirty="0"/>
              <a:t> </a:t>
            </a:r>
            <a:r>
              <a:rPr lang="en-ID" sz="1600" dirty="0" err="1"/>
              <a:t>peminjam</a:t>
            </a:r>
            <a:r>
              <a:rPr lang="en-ID" sz="1600" dirty="0"/>
              <a:t> yang </a:t>
            </a:r>
            <a:r>
              <a:rPr lang="en-ID" sz="1600" dirty="0" err="1"/>
              <a:t>berhubungan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pendapatan</a:t>
            </a:r>
            <a:r>
              <a:rPr lang="en-ID" sz="1600" dirty="0"/>
              <a:t> </a:t>
            </a:r>
            <a:r>
              <a:rPr lang="en-ID" sz="1600" dirty="0" err="1"/>
              <a:t>mereka</a:t>
            </a:r>
            <a:endParaRPr lang="en-ID" sz="1600" dirty="0"/>
          </a:p>
          <a:p>
            <a:pPr marL="285750" indent="-285750" algn="l">
              <a:buFontTx/>
              <a:buChar char="-"/>
            </a:pPr>
            <a:r>
              <a:rPr lang="en-ID" sz="1600" b="1" dirty="0" err="1"/>
              <a:t>open_acc</a:t>
            </a:r>
            <a:r>
              <a:rPr lang="en-ID" sz="1600" dirty="0"/>
              <a:t>: </a:t>
            </a:r>
            <a:r>
              <a:rPr lang="en-ID" sz="1600" dirty="0" err="1"/>
              <a:t>Menunjukkan</a:t>
            </a:r>
            <a:r>
              <a:rPr lang="en-ID" sz="1600" dirty="0"/>
              <a:t> </a:t>
            </a:r>
            <a:r>
              <a:rPr lang="en-ID" sz="1600" i="1" dirty="0"/>
              <a:t>credit </a:t>
            </a:r>
            <a:r>
              <a:rPr lang="en-ID" sz="1600" i="1" dirty="0" err="1"/>
              <a:t>behavior</a:t>
            </a:r>
            <a:r>
              <a:rPr lang="en-ID" sz="1600" dirty="0"/>
              <a:t> </a:t>
            </a:r>
            <a:r>
              <a:rPr lang="en-ID" sz="1600" dirty="0" err="1"/>
              <a:t>peminjam</a:t>
            </a:r>
            <a:r>
              <a:rPr lang="en-ID" sz="1600" dirty="0"/>
              <a:t> dan </a:t>
            </a:r>
            <a:r>
              <a:rPr lang="en-ID" sz="1600" dirty="0" err="1"/>
              <a:t>akses</a:t>
            </a:r>
            <a:r>
              <a:rPr lang="en-ID" sz="1600" dirty="0"/>
              <a:t> </a:t>
            </a:r>
            <a:r>
              <a:rPr lang="en-ID" sz="1600" dirty="0" err="1"/>
              <a:t>kredit</a:t>
            </a:r>
            <a:r>
              <a:rPr lang="en-ID" sz="160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583B38-9510-73AD-976A-340625FBD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48" y="734086"/>
            <a:ext cx="3183164" cy="210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5E9008C-E1C5-8916-2C5C-46A9DA61A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388" y="734086"/>
            <a:ext cx="3183159" cy="210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EF8283-65B6-D951-831C-44FEC5F56DC1}"/>
              </a:ext>
            </a:extLst>
          </p:cNvPr>
          <p:cNvCxnSpPr/>
          <p:nvPr/>
        </p:nvCxnSpPr>
        <p:spPr>
          <a:xfrm>
            <a:off x="4075578" y="173355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7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7599" y="185624"/>
            <a:ext cx="1399901" cy="541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8407A9-EB6B-587E-F09C-4A96E2C2C675}"/>
              </a:ext>
            </a:extLst>
          </p:cNvPr>
          <p:cNvSpPr txBox="1"/>
          <p:nvPr/>
        </p:nvSpPr>
        <p:spPr>
          <a:xfrm>
            <a:off x="1314450" y="338471"/>
            <a:ext cx="6515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Exploratory </a:t>
            </a:r>
            <a:r>
              <a:rPr lang="en-ID" sz="2800" b="1" dirty="0">
                <a:solidFill>
                  <a:srgbClr val="0097A7"/>
                </a:solidFill>
              </a:rPr>
              <a:t>Data Analysis (EDA)</a:t>
            </a:r>
            <a:endParaRPr lang="en-ID" sz="28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394C76-FB30-3FBD-28D5-EC7E11DF3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03392"/>
            <a:ext cx="6896100" cy="271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69CC1F-8A2B-455B-B754-094E11470140}"/>
              </a:ext>
            </a:extLst>
          </p:cNvPr>
          <p:cNvSpPr txBox="1"/>
          <p:nvPr/>
        </p:nvSpPr>
        <p:spPr>
          <a:xfrm>
            <a:off x="597103" y="3439889"/>
            <a:ext cx="73152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Berdasarkan</a:t>
            </a:r>
            <a:r>
              <a:rPr lang="en-US" sz="1400" dirty="0"/>
              <a:t> plot </a:t>
            </a:r>
            <a:r>
              <a:rPr lang="en-US" sz="1400" dirty="0" err="1"/>
              <a:t>tersebut</a:t>
            </a:r>
            <a:r>
              <a:rPr lang="en-US" sz="1400" dirty="0"/>
              <a:t>, </a:t>
            </a:r>
            <a:r>
              <a:rPr lang="en-US" sz="1400" b="1" i="1" dirty="0"/>
              <a:t>grade</a:t>
            </a:r>
            <a:r>
              <a:rPr lang="en-US" sz="1400" b="1" dirty="0"/>
              <a:t> (</a:t>
            </a:r>
            <a:r>
              <a:rPr lang="en-US" sz="1400" b="1" dirty="0" err="1"/>
              <a:t>tingkat</a:t>
            </a:r>
            <a:r>
              <a:rPr lang="en-US" sz="1400" b="1" dirty="0"/>
              <a:t> </a:t>
            </a:r>
            <a:r>
              <a:rPr lang="en-US" sz="1400" b="1" dirty="0" err="1"/>
              <a:t>resiko</a:t>
            </a:r>
            <a:r>
              <a:rPr lang="en-US" sz="1400" b="1" dirty="0"/>
              <a:t> </a:t>
            </a:r>
            <a:r>
              <a:rPr lang="en-US" sz="1400" b="1" dirty="0" err="1"/>
              <a:t>pinjaman</a:t>
            </a:r>
            <a:r>
              <a:rPr lang="en-US" sz="1400" b="1" dirty="0"/>
              <a:t>) yang paling </a:t>
            </a:r>
            <a:r>
              <a:rPr lang="en-US" sz="1400" b="1" dirty="0" err="1"/>
              <a:t>banyak</a:t>
            </a:r>
            <a:r>
              <a:rPr lang="en-US" sz="1400" b="1" dirty="0"/>
              <a:t> </a:t>
            </a:r>
            <a:r>
              <a:rPr lang="en-US" sz="1400" b="1" dirty="0" err="1"/>
              <a:t>didapat</a:t>
            </a:r>
            <a:r>
              <a:rPr lang="en-US" sz="1400" b="1" dirty="0"/>
              <a:t> oleh </a:t>
            </a:r>
            <a:r>
              <a:rPr lang="en-US" sz="1400" b="1" dirty="0" err="1"/>
              <a:t>peminjam</a:t>
            </a:r>
            <a:r>
              <a:rPr lang="en-US" sz="1400" b="1" dirty="0"/>
              <a:t> </a:t>
            </a:r>
            <a:r>
              <a:rPr lang="en-US" sz="1400" b="1" dirty="0" err="1"/>
              <a:t>adalah</a:t>
            </a:r>
            <a:r>
              <a:rPr lang="en-US" sz="1400" b="1" dirty="0"/>
              <a:t> </a:t>
            </a:r>
            <a:r>
              <a:rPr lang="en-US" sz="1400" b="1" i="1" dirty="0"/>
              <a:t>grade </a:t>
            </a:r>
            <a:r>
              <a:rPr lang="en-US" sz="1400" b="1" dirty="0"/>
              <a:t>B dan C</a:t>
            </a:r>
            <a:r>
              <a:rPr lang="en-US" sz="1400" dirty="0"/>
              <a:t>, di mana </a:t>
            </a:r>
            <a:r>
              <a:rPr lang="en-US" sz="1400" dirty="0" err="1"/>
              <a:t>semakin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kiri, </a:t>
            </a:r>
            <a:r>
              <a:rPr lang="en-US" sz="1400" dirty="0" err="1"/>
              <a:t>resikodan</a:t>
            </a:r>
            <a:r>
              <a:rPr lang="en-US" sz="1400" dirty="0"/>
              <a:t> </a:t>
            </a:r>
            <a:r>
              <a:rPr lang="en-US" sz="1400" dirty="0" err="1"/>
              <a:t>tingkat</a:t>
            </a:r>
            <a:r>
              <a:rPr lang="en-US" sz="1400" dirty="0"/>
              <a:t> bunga </a:t>
            </a:r>
            <a:r>
              <a:rPr lang="en-US" sz="1400" dirty="0" err="1"/>
              <a:t>semakin</a:t>
            </a:r>
            <a:r>
              <a:rPr lang="en-US" sz="1400" dirty="0"/>
              <a:t> </a:t>
            </a:r>
            <a:r>
              <a:rPr lang="en-US" sz="1400" dirty="0" err="1"/>
              <a:t>rendah</a:t>
            </a:r>
            <a:r>
              <a:rPr lang="en-US" sz="1400" dirty="0"/>
              <a:t>, dan </a:t>
            </a:r>
            <a:r>
              <a:rPr lang="en-US" sz="1400" dirty="0" err="1"/>
              <a:t>sebaliknya</a:t>
            </a:r>
            <a:r>
              <a:rPr lang="en-US" sz="1400" dirty="0"/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 err="1"/>
              <a:t>Tipe</a:t>
            </a:r>
            <a:r>
              <a:rPr lang="en-US" sz="1400" b="1" dirty="0"/>
              <a:t> </a:t>
            </a:r>
            <a:r>
              <a:rPr lang="en-US" sz="1400" b="1" dirty="0" err="1"/>
              <a:t>kepemilikan</a:t>
            </a:r>
            <a:r>
              <a:rPr lang="en-US" sz="1400" b="1" dirty="0"/>
              <a:t> </a:t>
            </a:r>
            <a:r>
              <a:rPr lang="en-US" sz="1400" b="1" dirty="0" err="1"/>
              <a:t>rumah</a:t>
            </a:r>
            <a:r>
              <a:rPr lang="en-US" sz="1400" b="1" dirty="0"/>
              <a:t> </a:t>
            </a:r>
            <a:r>
              <a:rPr lang="en-US" sz="1400" b="1" dirty="0" err="1"/>
              <a:t>terbanyak</a:t>
            </a:r>
            <a:r>
              <a:rPr lang="en-US" sz="1400" b="1" dirty="0"/>
              <a:t> </a:t>
            </a:r>
            <a:r>
              <a:rPr lang="en-US" sz="1400" b="1" dirty="0" err="1"/>
              <a:t>berupa</a:t>
            </a:r>
            <a:r>
              <a:rPr lang="en-US" sz="1400" b="1" dirty="0"/>
              <a:t> </a:t>
            </a:r>
            <a:r>
              <a:rPr lang="en-US" sz="1400" b="1" i="1" dirty="0"/>
              <a:t>mortgage </a:t>
            </a:r>
            <a:r>
              <a:rPr lang="en-US" sz="1400" dirty="0"/>
              <a:t>(asset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bergerak</a:t>
            </a:r>
            <a:r>
              <a:rPr lang="en-US" sz="1400" dirty="0"/>
              <a:t> </a:t>
            </a:r>
            <a:r>
              <a:rPr lang="en-US" sz="1400" dirty="0" err="1"/>
              <a:t>seperti</a:t>
            </a:r>
            <a:r>
              <a:rPr lang="en-US" sz="1400" dirty="0"/>
              <a:t> </a:t>
            </a:r>
            <a:r>
              <a:rPr lang="en-US" sz="1400" dirty="0" err="1"/>
              <a:t>rumah</a:t>
            </a:r>
            <a:r>
              <a:rPr lang="en-US" sz="1400" dirty="0"/>
              <a:t>, </a:t>
            </a:r>
            <a:r>
              <a:rPr lang="en-US" sz="1400" dirty="0" err="1"/>
              <a:t>apartemen</a:t>
            </a:r>
            <a:r>
              <a:rPr lang="en-US" sz="1400" dirty="0"/>
              <a:t>, </a:t>
            </a:r>
            <a:r>
              <a:rPr lang="en-US" sz="1400" dirty="0" err="1"/>
              <a:t>dll</a:t>
            </a:r>
            <a:r>
              <a:rPr lang="en-US" sz="1400" dirty="0"/>
              <a:t>.);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Tujuan </a:t>
            </a:r>
            <a:r>
              <a:rPr lang="en-US" sz="1400" b="1" dirty="0" err="1"/>
              <a:t>pinjaman</a:t>
            </a:r>
            <a:r>
              <a:rPr lang="en-US" sz="1400" b="1" dirty="0"/>
              <a:t> yang paling </a:t>
            </a:r>
            <a:r>
              <a:rPr lang="en-US" sz="1400" b="1" dirty="0" err="1"/>
              <a:t>banyak</a:t>
            </a:r>
            <a:r>
              <a:rPr lang="en-US" sz="1400" b="1" dirty="0"/>
              <a:t> </a:t>
            </a:r>
            <a:r>
              <a:rPr lang="en-US" sz="1400" dirty="0" err="1"/>
              <a:t>diajukan</a:t>
            </a:r>
            <a:r>
              <a:rPr lang="en-US" sz="1400" dirty="0"/>
              <a:t> oleh </a:t>
            </a:r>
            <a:r>
              <a:rPr lang="en-US" sz="1400" dirty="0" err="1"/>
              <a:t>peminjam</a:t>
            </a:r>
            <a:r>
              <a:rPr lang="en-US" sz="1400" dirty="0"/>
              <a:t> </a:t>
            </a:r>
            <a:r>
              <a:rPr lang="en-US" sz="1400" b="1" dirty="0" err="1"/>
              <a:t>adalah</a:t>
            </a:r>
            <a:r>
              <a:rPr lang="en-US" sz="1400" b="1" dirty="0"/>
              <a:t> </a:t>
            </a:r>
            <a:r>
              <a:rPr lang="en-US" sz="1400" b="1" dirty="0" err="1"/>
              <a:t>konsolidasi</a:t>
            </a:r>
            <a:r>
              <a:rPr lang="en-US" sz="1400" b="1" dirty="0"/>
              <a:t> utang (</a:t>
            </a:r>
            <a:r>
              <a:rPr lang="en-US" sz="1400" b="1" i="1" dirty="0"/>
              <a:t>debt consolidation).</a:t>
            </a:r>
            <a:endParaRPr lang="en-ID" sz="14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5F872-A98E-956A-455B-5C4F7B066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56FB3539-80A2-B22E-F3DD-A04F1757E6A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7599" y="185624"/>
            <a:ext cx="1399901" cy="541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AECD5F-21C1-C8AC-4BA7-E207226B70E9}"/>
              </a:ext>
            </a:extLst>
          </p:cNvPr>
          <p:cNvSpPr txBox="1"/>
          <p:nvPr/>
        </p:nvSpPr>
        <p:spPr>
          <a:xfrm>
            <a:off x="1314450" y="338471"/>
            <a:ext cx="6515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Exploratory </a:t>
            </a:r>
            <a:r>
              <a:rPr lang="en-ID" sz="2800" b="1" dirty="0">
                <a:solidFill>
                  <a:srgbClr val="0097A7"/>
                </a:solidFill>
              </a:rPr>
              <a:t>Data Analysis (EDA)</a:t>
            </a:r>
            <a:endParaRPr lang="en-ID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4EEE44-1F4F-7371-5C57-0C5466B17936}"/>
              </a:ext>
            </a:extLst>
          </p:cNvPr>
          <p:cNvSpPr txBox="1"/>
          <p:nvPr/>
        </p:nvSpPr>
        <p:spPr>
          <a:xfrm>
            <a:off x="4419600" y="1123950"/>
            <a:ext cx="44958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tot_cur_bal</a:t>
            </a:r>
            <a:r>
              <a:rPr lang="en-US" sz="1400" dirty="0"/>
              <a:t> (</a:t>
            </a:r>
            <a:r>
              <a:rPr lang="en-US" sz="1400" dirty="0" err="1"/>
              <a:t>saldo</a:t>
            </a:r>
            <a:r>
              <a:rPr lang="en-US" sz="1400" dirty="0"/>
              <a:t> total </a:t>
            </a:r>
            <a:r>
              <a:rPr lang="en-US" sz="1400" dirty="0" err="1"/>
              <a:t>sekarang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semua</a:t>
            </a:r>
            <a:r>
              <a:rPr lang="en-US" sz="1400" dirty="0"/>
              <a:t> </a:t>
            </a:r>
            <a:r>
              <a:rPr lang="en-US" sz="1400" dirty="0" err="1"/>
              <a:t>akun</a:t>
            </a:r>
            <a:r>
              <a:rPr lang="en-US" sz="1400" dirty="0"/>
              <a:t>) </a:t>
            </a:r>
            <a:r>
              <a:rPr lang="en-US" sz="1400" dirty="0" err="1"/>
              <a:t>berkorelasi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annual_inc</a:t>
            </a:r>
            <a:r>
              <a:rPr lang="en-US" sz="1400" dirty="0"/>
              <a:t> (total </a:t>
            </a:r>
            <a:r>
              <a:rPr lang="en-US" sz="1400" dirty="0" err="1"/>
              <a:t>pendapatan</a:t>
            </a:r>
            <a:r>
              <a:rPr lang="en-US" sz="1400" dirty="0"/>
              <a:t> </a:t>
            </a:r>
            <a:r>
              <a:rPr lang="en-US" sz="1400" dirty="0" err="1"/>
              <a:t>peminjam</a:t>
            </a:r>
            <a:r>
              <a:rPr lang="en-US" sz="1400" dirty="0"/>
              <a:t> per </a:t>
            </a:r>
            <a:r>
              <a:rPr lang="en-US" sz="1400" dirty="0" err="1"/>
              <a:t>tahun</a:t>
            </a:r>
            <a:r>
              <a:rPr lang="en-US" sz="1400" dirty="0"/>
              <a:t>) </a:t>
            </a:r>
            <a:r>
              <a:rPr lang="en-US" sz="1400" dirty="0" err="1"/>
              <a:t>sebesar</a:t>
            </a:r>
            <a:r>
              <a:rPr lang="en-US" sz="1400" dirty="0"/>
              <a:t> 0.5;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int_rate</a:t>
            </a:r>
            <a:r>
              <a:rPr lang="en-US" sz="1400" dirty="0"/>
              <a:t> (</a:t>
            </a:r>
            <a:r>
              <a:rPr lang="en-US" sz="1400" dirty="0" err="1"/>
              <a:t>tingkat</a:t>
            </a:r>
            <a:r>
              <a:rPr lang="en-US" sz="1400" dirty="0"/>
              <a:t> bunga) </a:t>
            </a:r>
            <a:r>
              <a:rPr lang="en-US" sz="1400" dirty="0" err="1"/>
              <a:t>berkorelasi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term (</a:t>
            </a:r>
            <a:r>
              <a:rPr lang="en-US" sz="1400" dirty="0" err="1"/>
              <a:t>jumlah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r>
              <a:rPr lang="en-US" sz="1400" dirty="0"/>
              <a:t> </a:t>
            </a:r>
            <a:r>
              <a:rPr lang="en-US" sz="1400" dirty="0" err="1"/>
              <a:t>pinjaman</a:t>
            </a:r>
            <a:r>
              <a:rPr lang="en-US" sz="1400" dirty="0"/>
              <a:t>) </a:t>
            </a:r>
            <a:r>
              <a:rPr lang="en-US" sz="1400" dirty="0" err="1"/>
              <a:t>sebesar</a:t>
            </a:r>
            <a:r>
              <a:rPr lang="en-US" sz="1400" dirty="0"/>
              <a:t> 0.5;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/>
              <a:t>total_rec_int</a:t>
            </a:r>
            <a:r>
              <a:rPr lang="en-US" sz="1400" dirty="0"/>
              <a:t> (bunga yang </a:t>
            </a:r>
            <a:r>
              <a:rPr lang="en-US" sz="1400" dirty="0" err="1"/>
              <a:t>diterima</a:t>
            </a:r>
            <a:r>
              <a:rPr lang="en-US" sz="1400" dirty="0"/>
              <a:t> </a:t>
            </a:r>
            <a:r>
              <a:rPr lang="en-US" sz="1400" dirty="0" err="1"/>
              <a:t>hingga</a:t>
            </a:r>
            <a:r>
              <a:rPr lang="en-US" sz="1400" dirty="0"/>
              <a:t> </a:t>
            </a:r>
            <a:r>
              <a:rPr lang="en-US" sz="1400" dirty="0" err="1"/>
              <a:t>saat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) </a:t>
            </a:r>
            <a:r>
              <a:rPr lang="en-US" sz="1400" dirty="0" err="1"/>
              <a:t>berkorelasi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int_rate</a:t>
            </a:r>
            <a:r>
              <a:rPr lang="en-US" sz="1400" dirty="0"/>
              <a:t> dan juga term </a:t>
            </a:r>
            <a:r>
              <a:rPr lang="en-US" sz="1400" dirty="0" err="1"/>
              <a:t>sebesar</a:t>
            </a:r>
            <a:r>
              <a:rPr lang="en-US" sz="1400" dirty="0"/>
              <a:t> 0.5, </a:t>
            </a:r>
            <a:r>
              <a:rPr lang="en-US" sz="1400" dirty="0" err="1"/>
              <a:t>serta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total_pymnt</a:t>
            </a:r>
            <a:r>
              <a:rPr lang="en-US" sz="1400" dirty="0"/>
              <a:t> (</a:t>
            </a:r>
            <a:r>
              <a:rPr lang="en-US" sz="1400" dirty="0" err="1"/>
              <a:t>pembayaran</a:t>
            </a:r>
            <a:r>
              <a:rPr lang="en-US" sz="1400" dirty="0"/>
              <a:t> yang </a:t>
            </a:r>
            <a:r>
              <a:rPr lang="en-US" sz="1400" dirty="0" err="1"/>
              <a:t>diterima</a:t>
            </a:r>
            <a:r>
              <a:rPr lang="en-US" sz="1400" dirty="0"/>
              <a:t> </a:t>
            </a:r>
            <a:r>
              <a:rPr lang="en-US" sz="1400" dirty="0" err="1"/>
              <a:t>sampai</a:t>
            </a:r>
            <a:r>
              <a:rPr lang="en-US" sz="1400" dirty="0"/>
              <a:t> </a:t>
            </a:r>
            <a:r>
              <a:rPr lang="en-US" sz="1400" dirty="0" err="1"/>
              <a:t>saat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jumlah</a:t>
            </a:r>
            <a:r>
              <a:rPr lang="en-US" sz="1400" dirty="0"/>
              <a:t> total yang </a:t>
            </a:r>
            <a:r>
              <a:rPr lang="en-US" sz="1400" dirty="0" err="1"/>
              <a:t>didanai</a:t>
            </a:r>
            <a:r>
              <a:rPr lang="en-US" sz="1400" dirty="0"/>
              <a:t>) </a:t>
            </a:r>
            <a:r>
              <a:rPr lang="en-US" sz="1400" dirty="0" err="1"/>
              <a:t>sebesar</a:t>
            </a:r>
            <a:r>
              <a:rPr lang="en-US" sz="1400" dirty="0"/>
              <a:t> 0.6.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D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DC91B8-4D69-4917-EBAB-501BC2A2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71550"/>
            <a:ext cx="3849687" cy="412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743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CECB5-C8CA-5A59-D07B-279F01760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FDFAA4AA-E2D6-398F-E1B0-48D3799DB75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7599" y="185624"/>
            <a:ext cx="1399901" cy="541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7AFBE4-D636-21DE-3AF6-7E2F2276FA9A}"/>
              </a:ext>
            </a:extLst>
          </p:cNvPr>
          <p:cNvSpPr txBox="1"/>
          <p:nvPr/>
        </p:nvSpPr>
        <p:spPr>
          <a:xfrm>
            <a:off x="1314450" y="338471"/>
            <a:ext cx="6515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Features </a:t>
            </a:r>
            <a:r>
              <a:rPr lang="en-ID" sz="2800" b="1" dirty="0">
                <a:solidFill>
                  <a:srgbClr val="0097A7"/>
                </a:solidFill>
              </a:rPr>
              <a:t>Engineering</a:t>
            </a:r>
            <a:endParaRPr lang="en-ID" sz="2800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2A34FEC-4C00-A8C4-33FF-7AD0BDA34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71550"/>
            <a:ext cx="3938587" cy="268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B3C9CE-168D-05D4-E190-59EC1D937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428750"/>
            <a:ext cx="3206915" cy="2082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A97E30-5C3C-C15E-7FDE-D50294F1C911}"/>
              </a:ext>
            </a:extLst>
          </p:cNvPr>
          <p:cNvSpPr txBox="1"/>
          <p:nvPr/>
        </p:nvSpPr>
        <p:spPr>
          <a:xfrm>
            <a:off x="457200" y="3764055"/>
            <a:ext cx="7924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menyeimbangkan</a:t>
            </a:r>
            <a:r>
              <a:rPr lang="en-US" sz="1600" dirty="0"/>
              <a:t> </a:t>
            </a:r>
            <a:r>
              <a:rPr lang="en-US" sz="1600" dirty="0" err="1"/>
              <a:t>distribusi</a:t>
            </a:r>
            <a:r>
              <a:rPr lang="en-US" sz="1600" dirty="0"/>
              <a:t> data </a:t>
            </a:r>
            <a:r>
              <a:rPr lang="en-US" sz="1600" dirty="0" err="1"/>
              <a:t>berkategori</a:t>
            </a:r>
            <a:r>
              <a:rPr lang="en-US" sz="1600" dirty="0"/>
              <a:t> 0 (</a:t>
            </a:r>
            <a:r>
              <a:rPr lang="en-US" sz="1600" i="1" dirty="0"/>
              <a:t>bad loan</a:t>
            </a:r>
            <a:r>
              <a:rPr lang="en-US" sz="1600" dirty="0"/>
              <a:t>) dan 1(</a:t>
            </a:r>
            <a:r>
              <a:rPr lang="en-US" sz="1600" i="1" dirty="0"/>
              <a:t>good loan</a:t>
            </a:r>
            <a:r>
              <a:rPr lang="en-US" sz="1600" dirty="0"/>
              <a:t>),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teknik</a:t>
            </a:r>
            <a:r>
              <a:rPr lang="en-US" sz="1600" dirty="0"/>
              <a:t> </a:t>
            </a:r>
            <a:r>
              <a:rPr lang="en-US" sz="1600" i="1" dirty="0"/>
              <a:t>oversampling;</a:t>
            </a: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Data yang </a:t>
            </a:r>
            <a:r>
              <a:rPr lang="en-US" sz="1600" dirty="0" err="1"/>
              <a:t>bernilai</a:t>
            </a:r>
            <a:r>
              <a:rPr lang="en-US" sz="1600" dirty="0"/>
              <a:t> </a:t>
            </a:r>
            <a:r>
              <a:rPr lang="en-US" sz="1600" i="1" dirty="0"/>
              <a:t>'Charged Off', 'Default', 'Late (31-120 days)’, 'Does not meet the credit policy. Status: Charged Off’</a:t>
            </a:r>
            <a:r>
              <a:rPr lang="en-US" sz="1600" dirty="0"/>
              <a:t>, </a:t>
            </a:r>
            <a:r>
              <a:rPr lang="en-US" sz="1600" dirty="0" err="1"/>
              <a:t>dikategorikan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0 (</a:t>
            </a:r>
            <a:r>
              <a:rPr lang="en-US" sz="1600" i="1" dirty="0"/>
              <a:t>bad loan</a:t>
            </a:r>
            <a:r>
              <a:rPr lang="en-US" sz="1600" dirty="0"/>
              <a:t>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D" sz="1600" i="1" dirty="0"/>
          </a:p>
        </p:txBody>
      </p:sp>
    </p:spTree>
    <p:extLst>
      <p:ext uri="{BB962C8B-B14F-4D97-AF65-F5344CB8AC3E}">
        <p14:creationId xmlns:p14="http://schemas.microsoft.com/office/powerpoint/2010/main" val="3496997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</TotalTime>
  <Words>826</Words>
  <Application>Microsoft Office PowerPoint</Application>
  <PresentationFormat>On-screen Show (16:9)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Myriad Pro Light</vt:lpstr>
      <vt:lpstr>Trebuchet MS</vt:lpstr>
      <vt:lpstr>Office Theme</vt:lpstr>
      <vt:lpstr>Final Project</vt:lpstr>
      <vt:lpstr>PowerPoint Presentation</vt:lpstr>
      <vt:lpstr>PowerPoint Presentation</vt:lpstr>
      <vt:lpstr>Data Understanding</vt:lpstr>
      <vt:lpstr>Data Preprocessing</vt:lpstr>
      <vt:lpstr>Data Preprocessing</vt:lpstr>
      <vt:lpstr>PowerPoint Presentation</vt:lpstr>
      <vt:lpstr>PowerPoint Presentation</vt:lpstr>
      <vt:lpstr>PowerPoint Presentation</vt:lpstr>
      <vt:lpstr>PowerPoint Presentation</vt:lpstr>
      <vt:lpstr>Building Models and Evaluation</vt:lpstr>
      <vt:lpstr>Building Models and Evaluation</vt:lpstr>
      <vt:lpstr>Model Testing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- ID/X Data Scientist.pptx</dc:title>
  <cp:lastModifiedBy>Ghina Hanifah Alamsyah</cp:lastModifiedBy>
  <cp:revision>1</cp:revision>
  <dcterms:created xsi:type="dcterms:W3CDTF">2026-02-09T06:29:10Z</dcterms:created>
  <dcterms:modified xsi:type="dcterms:W3CDTF">2026-02-09T16:25:54Z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2026-02-09T00:00:00Z</vt:filetime>
  </property>
  <property fmtid="{D5CDD505-2E9C-101B-9397-08002B2CF9AE}" pid="3" name="Creator">
    <vt:lpwstr>Google</vt:lpwstr>
  </property>
  <property fmtid="{D5CDD505-2E9C-101B-9397-08002B2CF9AE}" pid="4" name="LastSaved">
    <vt:filetime>2026-02-09T00:00:00Z</vt:filetime>
  </property>
  <property fmtid="{D5CDD505-2E9C-101B-9397-08002B2CF9AE}" pid="5" name="MSIP_Label_38b525e5-f3da-4501-8f1e-526b6769fc56_Enabled">
    <vt:lpwstr>true</vt:lpwstr>
  </property>
  <property fmtid="{D5CDD505-2E9C-101B-9397-08002B2CF9AE}" pid="6" name="MSIP_Label_38b525e5-f3da-4501-8f1e-526b6769fc56_SetDate">
    <vt:lpwstr>2026-02-09T06:33:02Z</vt:lpwstr>
  </property>
  <property fmtid="{D5CDD505-2E9C-101B-9397-08002B2CF9AE}" pid="7" name="MSIP_Label_38b525e5-f3da-4501-8f1e-526b6769fc56_Method">
    <vt:lpwstr>Standard</vt:lpwstr>
  </property>
  <property fmtid="{D5CDD505-2E9C-101B-9397-08002B2CF9AE}" pid="8" name="MSIP_Label_38b525e5-f3da-4501-8f1e-526b6769fc56_Name">
    <vt:lpwstr>defa4170-0d19-0005-0004-bc88714345d2</vt:lpwstr>
  </property>
  <property fmtid="{D5CDD505-2E9C-101B-9397-08002B2CF9AE}" pid="9" name="MSIP_Label_38b525e5-f3da-4501-8f1e-526b6769fc56_SiteId">
    <vt:lpwstr>db6e1183-4c65-405c-82ce-7cd53fa6e9dc</vt:lpwstr>
  </property>
  <property fmtid="{D5CDD505-2E9C-101B-9397-08002B2CF9AE}" pid="10" name="MSIP_Label_38b525e5-f3da-4501-8f1e-526b6769fc56_ActionId">
    <vt:lpwstr>1a5c36e9-a122-41a4-9af7-ed6f91a24d7c</vt:lpwstr>
  </property>
  <property fmtid="{D5CDD505-2E9C-101B-9397-08002B2CF9AE}" pid="11" name="MSIP_Label_38b525e5-f3da-4501-8f1e-526b6769fc56_ContentBits">
    <vt:lpwstr>0</vt:lpwstr>
  </property>
  <property fmtid="{D5CDD505-2E9C-101B-9397-08002B2CF9AE}" pid="12" name="MSIP_Label_38b525e5-f3da-4501-8f1e-526b6769fc56_Tag">
    <vt:lpwstr>10, 3, 0, 1</vt:lpwstr>
  </property>
</Properties>
</file>